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22" r:id="rId5"/>
    <p:sldId id="336" r:id="rId6"/>
    <p:sldId id="335" r:id="rId7"/>
    <p:sldId id="337" r:id="rId8"/>
    <p:sldId id="338" r:id="rId9"/>
    <p:sldId id="344" r:id="rId10"/>
    <p:sldId id="342" r:id="rId11"/>
    <p:sldId id="343" r:id="rId12"/>
    <p:sldId id="339" r:id="rId13"/>
    <p:sldId id="340" r:id="rId14"/>
    <p:sldId id="341" r:id="rId15"/>
  </p:sldIdLst>
  <p:sldSz cx="24384000" cy="13716000"/>
  <p:notesSz cx="6858000" cy="9144000"/>
  <p:embeddedFontLst>
    <p:embeddedFont>
      <p:font typeface="Akkurat" panose="02000503000000000000" pitchFamily="2" charset="0"/>
      <p:regular r:id="rId18"/>
    </p:embeddedFont>
    <p:embeddedFont>
      <p:font typeface="Akkurat-Bold" panose="02000803000000000000" pitchFamily="2" charset="0"/>
      <p:bold r:id="rId19"/>
    </p:embeddedFont>
    <p:embeddedFont>
      <p:font typeface="Akkurat-Light" panose="02000303000000000000" pitchFamily="2" charset="0"/>
      <p:regular r:id="rId20"/>
    </p:embeddedFont>
    <p:embeddedFont>
      <p:font typeface="Wingdings 2" panose="05020102010507070707" pitchFamily="18" charset="2"/>
      <p:regular r:id="rId2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2" pos="14" userDrawn="1">
          <p15:clr>
            <a:srgbClr val="A4A3A4"/>
          </p15:clr>
        </p15:guide>
        <p15:guide id="3" orient="horz" pos="43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E3"/>
    <a:srgbClr val="00A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15135-F40A-467B-9A64-A006B58DDC18}" v="4713" dt="2018-08-02T10:02:13.62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4"/>
    <p:restoredTop sz="88655" autoAdjust="0"/>
  </p:normalViewPr>
  <p:slideViewPr>
    <p:cSldViewPr snapToGrid="0" snapToObjects="1" showGuides="1">
      <p:cViewPr varScale="1">
        <p:scale>
          <a:sx n="51" d="100"/>
          <a:sy n="51" d="100"/>
        </p:scale>
        <p:origin x="1152" y="114"/>
      </p:cViewPr>
      <p:guideLst>
        <p:guide pos="14"/>
        <p:guide orient="horz" pos="43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78" d="100"/>
          <a:sy n="78" d="100"/>
        </p:scale>
        <p:origin x="360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van Hees" userId="1e75108d-584d-426e-af43-de25885db939" providerId="ADAL" clId="{54915135-F40A-467B-9A64-A006B58DDC18}"/>
    <pc:docChg chg="undo custSel addSld delSld modSld">
      <pc:chgData name="Vincent van Hees" userId="1e75108d-584d-426e-af43-de25885db939" providerId="ADAL" clId="{54915135-F40A-467B-9A64-A006B58DDC18}" dt="2018-08-02T10:02:13.625" v="4711" actId="403"/>
      <pc:docMkLst>
        <pc:docMk/>
      </pc:docMkLst>
      <pc:sldChg chg="del">
        <pc:chgData name="Vincent van Hees" userId="1e75108d-584d-426e-af43-de25885db939" providerId="ADAL" clId="{54915135-F40A-467B-9A64-A006B58DDC18}" dt="2018-08-01T14:05:42.046" v="2723" actId="2696"/>
        <pc:sldMkLst>
          <pc:docMk/>
          <pc:sldMk cId="2075305368" sldId="273"/>
        </pc:sldMkLst>
      </pc:sldChg>
      <pc:sldChg chg="del">
        <pc:chgData name="Vincent van Hees" userId="1e75108d-584d-426e-af43-de25885db939" providerId="ADAL" clId="{54915135-F40A-467B-9A64-A006B58DDC18}" dt="2018-08-01T14:05:45.303" v="2724" actId="2696"/>
        <pc:sldMkLst>
          <pc:docMk/>
          <pc:sldMk cId="1935452173" sldId="281"/>
        </pc:sldMkLst>
      </pc:sldChg>
      <pc:sldChg chg="del">
        <pc:chgData name="Vincent van Hees" userId="1e75108d-584d-426e-af43-de25885db939" providerId="ADAL" clId="{54915135-F40A-467B-9A64-A006B58DDC18}" dt="2018-08-01T14:05:41.851" v="2722" actId="2696"/>
        <pc:sldMkLst>
          <pc:docMk/>
          <pc:sldMk cId="4151597058" sldId="309"/>
        </pc:sldMkLst>
      </pc:sldChg>
      <pc:sldChg chg="modSp">
        <pc:chgData name="Vincent van Hees" userId="1e75108d-584d-426e-af43-de25885db939" providerId="ADAL" clId="{54915135-F40A-467B-9A64-A006B58DDC18}" dt="2018-08-01T14:15:25.302" v="3260" actId="6549"/>
        <pc:sldMkLst>
          <pc:docMk/>
          <pc:sldMk cId="3808509664" sldId="322"/>
        </pc:sldMkLst>
        <pc:spChg chg="mod">
          <ac:chgData name="Vincent van Hees" userId="1e75108d-584d-426e-af43-de25885db939" providerId="ADAL" clId="{54915135-F40A-467B-9A64-A006B58DDC18}" dt="2018-08-01T07:23:10.262" v="21" actId="20577"/>
          <ac:spMkLst>
            <pc:docMk/>
            <pc:sldMk cId="3808509664" sldId="322"/>
            <ac:spMk id="4" creationId="{84A1A76C-2A35-F341-ACEF-2402774E1701}"/>
          </ac:spMkLst>
        </pc:spChg>
        <pc:spChg chg="mod">
          <ac:chgData name="Vincent van Hees" userId="1e75108d-584d-426e-af43-de25885db939" providerId="ADAL" clId="{54915135-F40A-467B-9A64-A006B58DDC18}" dt="2018-08-01T14:15:25.302" v="3260" actId="6549"/>
          <ac:spMkLst>
            <pc:docMk/>
            <pc:sldMk cId="3808509664" sldId="322"/>
            <ac:spMk id="5" creationId="{C54E1677-5E60-184A-A038-A6C21E3875DD}"/>
          </ac:spMkLst>
        </pc:spChg>
      </pc:sldChg>
      <pc:sldChg chg="modSp del">
        <pc:chgData name="Vincent van Hees" userId="1e75108d-584d-426e-af43-de25885db939" providerId="ADAL" clId="{54915135-F40A-467B-9A64-A006B58DDC18}" dt="2018-08-01T13:58:16.109" v="2043" actId="2696"/>
        <pc:sldMkLst>
          <pc:docMk/>
          <pc:sldMk cId="1181746944" sldId="326"/>
        </pc:sldMkLst>
        <pc:spChg chg="mod">
          <ac:chgData name="Vincent van Hees" userId="1e75108d-584d-426e-af43-de25885db939" providerId="ADAL" clId="{54915135-F40A-467B-9A64-A006B58DDC18}" dt="2018-08-01T13:55:04.804" v="1893"/>
          <ac:spMkLst>
            <pc:docMk/>
            <pc:sldMk cId="1181746944" sldId="326"/>
            <ac:spMk id="2" creationId="{799CB7B2-A778-4D7B-AF79-F752D2558ADF}"/>
          </ac:spMkLst>
        </pc:spChg>
        <pc:spChg chg="mod">
          <ac:chgData name="Vincent van Hees" userId="1e75108d-584d-426e-af43-de25885db939" providerId="ADAL" clId="{54915135-F40A-467B-9A64-A006B58DDC18}" dt="2018-08-01T13:52:01.212" v="1672" actId="20577"/>
          <ac:spMkLst>
            <pc:docMk/>
            <pc:sldMk cId="1181746944" sldId="326"/>
            <ac:spMk id="4" creationId="{82940ECE-57F3-4DAB-8CF0-866C6792CC8D}"/>
          </ac:spMkLst>
        </pc:spChg>
      </pc:sldChg>
      <pc:sldChg chg="del">
        <pc:chgData name="Vincent van Hees" userId="1e75108d-584d-426e-af43-de25885db939" providerId="ADAL" clId="{54915135-F40A-467B-9A64-A006B58DDC18}" dt="2018-08-01T14:05:40.908" v="2719" actId="2696"/>
        <pc:sldMkLst>
          <pc:docMk/>
          <pc:sldMk cId="1374239630" sldId="327"/>
        </pc:sldMkLst>
      </pc:sldChg>
      <pc:sldChg chg="del">
        <pc:chgData name="Vincent van Hees" userId="1e75108d-584d-426e-af43-de25885db939" providerId="ADAL" clId="{54915135-F40A-467B-9A64-A006B58DDC18}" dt="2018-08-01T14:05:41.076" v="2720" actId="2696"/>
        <pc:sldMkLst>
          <pc:docMk/>
          <pc:sldMk cId="467187907" sldId="328"/>
        </pc:sldMkLst>
      </pc:sldChg>
      <pc:sldChg chg="del">
        <pc:chgData name="Vincent van Hees" userId="1e75108d-584d-426e-af43-de25885db939" providerId="ADAL" clId="{54915135-F40A-467B-9A64-A006B58DDC18}" dt="2018-08-01T14:05:41.318" v="2721" actId="2696"/>
        <pc:sldMkLst>
          <pc:docMk/>
          <pc:sldMk cId="2259345871" sldId="329"/>
        </pc:sldMkLst>
      </pc:sldChg>
      <pc:sldChg chg="del">
        <pc:chgData name="Vincent van Hees" userId="1e75108d-584d-426e-af43-de25885db939" providerId="ADAL" clId="{54915135-F40A-467B-9A64-A006B58DDC18}" dt="2018-08-01T14:05:40.087" v="2716" actId="2696"/>
        <pc:sldMkLst>
          <pc:docMk/>
          <pc:sldMk cId="2193772829" sldId="332"/>
        </pc:sldMkLst>
      </pc:sldChg>
      <pc:sldChg chg="del">
        <pc:chgData name="Vincent van Hees" userId="1e75108d-584d-426e-af43-de25885db939" providerId="ADAL" clId="{54915135-F40A-467B-9A64-A006B58DDC18}" dt="2018-08-01T14:05:40.497" v="2717" actId="2696"/>
        <pc:sldMkLst>
          <pc:docMk/>
          <pc:sldMk cId="1267517961" sldId="333"/>
        </pc:sldMkLst>
      </pc:sldChg>
      <pc:sldChg chg="del">
        <pc:chgData name="Vincent van Hees" userId="1e75108d-584d-426e-af43-de25885db939" providerId="ADAL" clId="{54915135-F40A-467B-9A64-A006B58DDC18}" dt="2018-08-01T14:05:40.721" v="2718" actId="2696"/>
        <pc:sldMkLst>
          <pc:docMk/>
          <pc:sldMk cId="604061328" sldId="334"/>
        </pc:sldMkLst>
      </pc:sldChg>
      <pc:sldChg chg="modSp">
        <pc:chgData name="Vincent van Hees" userId="1e75108d-584d-426e-af43-de25885db939" providerId="ADAL" clId="{54915135-F40A-467B-9A64-A006B58DDC18}" dt="2018-08-02T09:52:34.587" v="4646" actId="20577"/>
        <pc:sldMkLst>
          <pc:docMk/>
          <pc:sldMk cId="16394514" sldId="335"/>
        </pc:sldMkLst>
        <pc:spChg chg="mod">
          <ac:chgData name="Vincent van Hees" userId="1e75108d-584d-426e-af43-de25885db939" providerId="ADAL" clId="{54915135-F40A-467B-9A64-A006B58DDC18}" dt="2018-08-01T13:59:09.189" v="2120" actId="6549"/>
          <ac:spMkLst>
            <pc:docMk/>
            <pc:sldMk cId="16394514" sldId="335"/>
            <ac:spMk id="4" creationId="{D1FEDC23-CABC-4EB8-AF76-029C6E04DDF9}"/>
          </ac:spMkLst>
        </pc:spChg>
        <pc:spChg chg="mod">
          <ac:chgData name="Vincent van Hees" userId="1e75108d-584d-426e-af43-de25885db939" providerId="ADAL" clId="{54915135-F40A-467B-9A64-A006B58DDC18}" dt="2018-08-02T09:52:34.587" v="4646" actId="20577"/>
          <ac:spMkLst>
            <pc:docMk/>
            <pc:sldMk cId="16394514" sldId="335"/>
            <ac:spMk id="5" creationId="{359FBD09-87BB-44E7-AF6F-CAE0B7B0F9D2}"/>
          </ac:spMkLst>
        </pc:spChg>
      </pc:sldChg>
      <pc:sldChg chg="modSp add modAnim">
        <pc:chgData name="Vincent van Hees" userId="1e75108d-584d-426e-af43-de25885db939" providerId="ADAL" clId="{54915135-F40A-467B-9A64-A006B58DDC18}" dt="2018-08-01T14:15:38.818" v="3262"/>
        <pc:sldMkLst>
          <pc:docMk/>
          <pc:sldMk cId="2377630448" sldId="336"/>
        </pc:sldMkLst>
        <pc:spChg chg="mod">
          <ac:chgData name="Vincent van Hees" userId="1e75108d-584d-426e-af43-de25885db939" providerId="ADAL" clId="{54915135-F40A-467B-9A64-A006B58DDC18}" dt="2018-08-01T13:59:02.100" v="2112" actId="20577"/>
          <ac:spMkLst>
            <pc:docMk/>
            <pc:sldMk cId="2377630448" sldId="336"/>
            <ac:spMk id="2" creationId="{8FFD6A3B-B9D9-4BA6-959E-711F4137157B}"/>
          </ac:spMkLst>
        </pc:spChg>
        <pc:spChg chg="mod">
          <ac:chgData name="Vincent van Hees" userId="1e75108d-584d-426e-af43-de25885db939" providerId="ADAL" clId="{54915135-F40A-467B-9A64-A006B58DDC18}" dt="2018-08-01T13:58:42.272" v="2059" actId="6549"/>
          <ac:spMkLst>
            <pc:docMk/>
            <pc:sldMk cId="2377630448" sldId="336"/>
            <ac:spMk id="3" creationId="{D8896A72-7ABA-49B5-889B-3106D4C158F5}"/>
          </ac:spMkLst>
        </pc:spChg>
      </pc:sldChg>
      <pc:sldChg chg="modSp add">
        <pc:chgData name="Vincent van Hees" userId="1e75108d-584d-426e-af43-de25885db939" providerId="ADAL" clId="{54915135-F40A-467B-9A64-A006B58DDC18}" dt="2018-08-02T09:51:31.300" v="4640" actId="403"/>
        <pc:sldMkLst>
          <pc:docMk/>
          <pc:sldMk cId="2803571186" sldId="337"/>
        </pc:sldMkLst>
        <pc:spChg chg="mod">
          <ac:chgData name="Vincent van Hees" userId="1e75108d-584d-426e-af43-de25885db939" providerId="ADAL" clId="{54915135-F40A-467B-9A64-A006B58DDC18}" dt="2018-08-01T14:04:03.504" v="2588" actId="20577"/>
          <ac:spMkLst>
            <pc:docMk/>
            <pc:sldMk cId="2803571186" sldId="337"/>
            <ac:spMk id="2" creationId="{2BA845AB-5219-49F5-B35C-F4AF7E5283F2}"/>
          </ac:spMkLst>
        </pc:spChg>
        <pc:spChg chg="mod">
          <ac:chgData name="Vincent van Hees" userId="1e75108d-584d-426e-af43-de25885db939" providerId="ADAL" clId="{54915135-F40A-467B-9A64-A006B58DDC18}" dt="2018-08-02T09:51:31.300" v="4640" actId="403"/>
          <ac:spMkLst>
            <pc:docMk/>
            <pc:sldMk cId="2803571186" sldId="337"/>
            <ac:spMk id="3" creationId="{5B0B4E4F-4BB8-4C47-9ED8-49A03E644FD0}"/>
          </ac:spMkLst>
        </pc:spChg>
      </pc:sldChg>
      <pc:sldChg chg="addSp delSp modSp add">
        <pc:chgData name="Vincent van Hees" userId="1e75108d-584d-426e-af43-de25885db939" providerId="ADAL" clId="{54915135-F40A-467B-9A64-A006B58DDC18}" dt="2018-08-02T10:02:13.625" v="4711" actId="403"/>
        <pc:sldMkLst>
          <pc:docMk/>
          <pc:sldMk cId="1044629757" sldId="338"/>
        </pc:sldMkLst>
        <pc:spChg chg="del">
          <ac:chgData name="Vincent van Hees" userId="1e75108d-584d-426e-af43-de25885db939" providerId="ADAL" clId="{54915135-F40A-467B-9A64-A006B58DDC18}" dt="2018-08-01T14:14:13.748" v="3199"/>
          <ac:spMkLst>
            <pc:docMk/>
            <pc:sldMk cId="1044629757" sldId="338"/>
            <ac:spMk id="2" creationId="{958B46A3-EF0C-426C-B257-C2C21A4A2FF9}"/>
          </ac:spMkLst>
        </pc:spChg>
        <pc:spChg chg="mod">
          <ac:chgData name="Vincent van Hees" userId="1e75108d-584d-426e-af43-de25885db939" providerId="ADAL" clId="{54915135-F40A-467B-9A64-A006B58DDC18}" dt="2018-08-02T10:02:13.625" v="4711" actId="403"/>
          <ac:spMkLst>
            <pc:docMk/>
            <pc:sldMk cId="1044629757" sldId="338"/>
            <ac:spMk id="3" creationId="{2CB45656-D448-4D01-B7BA-D2102930E23B}"/>
          </ac:spMkLst>
        </pc:spChg>
        <pc:spChg chg="add del mod">
          <ac:chgData name="Vincent van Hees" userId="1e75108d-584d-426e-af43-de25885db939" providerId="ADAL" clId="{54915135-F40A-467B-9A64-A006B58DDC18}" dt="2018-08-01T14:14:25.930" v="3201"/>
          <ac:spMkLst>
            <pc:docMk/>
            <pc:sldMk cId="1044629757" sldId="338"/>
            <ac:spMk id="4" creationId="{D3BBD802-71FB-4933-9E37-E8DBC7B62FA6}"/>
          </ac:spMkLst>
        </pc:spChg>
        <pc:spChg chg="add del mod">
          <ac:chgData name="Vincent van Hees" userId="1e75108d-584d-426e-af43-de25885db939" providerId="ADAL" clId="{54915135-F40A-467B-9A64-A006B58DDC18}" dt="2018-08-01T14:14:31.814" v="3202"/>
          <ac:spMkLst>
            <pc:docMk/>
            <pc:sldMk cId="1044629757" sldId="338"/>
            <ac:spMk id="5" creationId="{3676F225-06B4-45F1-9F7C-15C8247A8BB8}"/>
          </ac:spMkLst>
        </pc:spChg>
        <pc:spChg chg="add del mod">
          <ac:chgData name="Vincent van Hees" userId="1e75108d-584d-426e-af43-de25885db939" providerId="ADAL" clId="{54915135-F40A-467B-9A64-A006B58DDC18}" dt="2018-08-01T14:14:31.814" v="3202"/>
          <ac:spMkLst>
            <pc:docMk/>
            <pc:sldMk cId="1044629757" sldId="338"/>
            <ac:spMk id="6" creationId="{6ABAE955-7F02-4CB9-8D29-7BD5EB0B62C4}"/>
          </ac:spMkLst>
        </pc:spChg>
        <pc:spChg chg="add del mod">
          <ac:chgData name="Vincent van Hees" userId="1e75108d-584d-426e-af43-de25885db939" providerId="ADAL" clId="{54915135-F40A-467B-9A64-A006B58DDC18}" dt="2018-08-01T14:14:31.814" v="3202"/>
          <ac:spMkLst>
            <pc:docMk/>
            <pc:sldMk cId="1044629757" sldId="338"/>
            <ac:spMk id="7" creationId="{C1F81026-E786-4579-A5FB-07C40AEABF15}"/>
          </ac:spMkLst>
        </pc:spChg>
        <pc:spChg chg="add del mod">
          <ac:chgData name="Vincent van Hees" userId="1e75108d-584d-426e-af43-de25885db939" providerId="ADAL" clId="{54915135-F40A-467B-9A64-A006B58DDC18}" dt="2018-08-01T14:14:38.619" v="3203"/>
          <ac:spMkLst>
            <pc:docMk/>
            <pc:sldMk cId="1044629757" sldId="338"/>
            <ac:spMk id="8" creationId="{BE770F8D-4270-4AB0-8DE2-227638354D53}"/>
          </ac:spMkLst>
        </pc:spChg>
      </pc:sldChg>
      <pc:sldChg chg="addSp delSp modSp add">
        <pc:chgData name="Vincent van Hees" userId="1e75108d-584d-426e-af43-de25885db939" providerId="ADAL" clId="{54915135-F40A-467B-9A64-A006B58DDC18}" dt="2018-08-01T14:33:54.888" v="3293" actId="14100"/>
        <pc:sldMkLst>
          <pc:docMk/>
          <pc:sldMk cId="2635047038" sldId="339"/>
        </pc:sldMkLst>
        <pc:spChg chg="del">
          <ac:chgData name="Vincent van Hees" userId="1e75108d-584d-426e-af43-de25885db939" providerId="ADAL" clId="{54915135-F40A-467B-9A64-A006B58DDC18}" dt="2018-08-01T14:31:22.787" v="3264"/>
          <ac:spMkLst>
            <pc:docMk/>
            <pc:sldMk cId="2635047038" sldId="339"/>
            <ac:spMk id="2" creationId="{52FCB3A7-419D-4B19-A7A8-910D56D69241}"/>
          </ac:spMkLst>
        </pc:spChg>
        <pc:spChg chg="add mod">
          <ac:chgData name="Vincent van Hees" userId="1e75108d-584d-426e-af43-de25885db939" providerId="ADAL" clId="{54915135-F40A-467B-9A64-A006B58DDC18}" dt="2018-08-01T14:31:22.787" v="3264"/>
          <ac:spMkLst>
            <pc:docMk/>
            <pc:sldMk cId="2635047038" sldId="339"/>
            <ac:spMk id="3" creationId="{A805E6A5-BB83-4F8F-B040-993569CEEF9A}"/>
          </ac:spMkLst>
        </pc:spChg>
        <pc:spChg chg="add mod">
          <ac:chgData name="Vincent van Hees" userId="1e75108d-584d-426e-af43-de25885db939" providerId="ADAL" clId="{54915135-F40A-467B-9A64-A006B58DDC18}" dt="2018-08-01T14:31:22.787" v="3264"/>
          <ac:spMkLst>
            <pc:docMk/>
            <pc:sldMk cId="2635047038" sldId="339"/>
            <ac:spMk id="4" creationId="{DD21EE72-C96E-4498-8A60-D56065071C07}"/>
          </ac:spMkLst>
        </pc:spChg>
        <pc:picChg chg="add del mod">
          <ac:chgData name="Vincent van Hees" userId="1e75108d-584d-426e-af43-de25885db939" providerId="ADAL" clId="{54915135-F40A-467B-9A64-A006B58DDC18}" dt="2018-08-01T14:32:01.808" v="3274" actId="478"/>
          <ac:picMkLst>
            <pc:docMk/>
            <pc:sldMk cId="2635047038" sldId="339"/>
            <ac:picMk id="6" creationId="{F680439A-9882-4BE9-971D-6CD975D20F5D}"/>
          </ac:picMkLst>
        </pc:picChg>
        <pc:picChg chg="add del mod">
          <ac:chgData name="Vincent van Hees" userId="1e75108d-584d-426e-af43-de25885db939" providerId="ADAL" clId="{54915135-F40A-467B-9A64-A006B58DDC18}" dt="2018-08-01T14:33:43.424" v="3288" actId="478"/>
          <ac:picMkLst>
            <pc:docMk/>
            <pc:sldMk cId="2635047038" sldId="339"/>
            <ac:picMk id="8" creationId="{035A6E8A-AEF9-4252-AD29-E7F470409C84}"/>
          </ac:picMkLst>
        </pc:picChg>
        <pc:picChg chg="add mod">
          <ac:chgData name="Vincent van Hees" userId="1e75108d-584d-426e-af43-de25885db939" providerId="ADAL" clId="{54915135-F40A-467B-9A64-A006B58DDC18}" dt="2018-08-01T14:33:54.888" v="3293" actId="14100"/>
          <ac:picMkLst>
            <pc:docMk/>
            <pc:sldMk cId="2635047038" sldId="339"/>
            <ac:picMk id="10" creationId="{E0F5D5A4-B9E5-495F-B16A-F9D4D98AFEE8}"/>
          </ac:picMkLst>
        </pc:picChg>
      </pc:sldChg>
      <pc:sldChg chg="addSp delSp modSp add">
        <pc:chgData name="Vincent van Hees" userId="1e75108d-584d-426e-af43-de25885db939" providerId="ADAL" clId="{54915135-F40A-467B-9A64-A006B58DDC18}" dt="2018-08-01T14:34:52.527" v="3302" actId="14100"/>
        <pc:sldMkLst>
          <pc:docMk/>
          <pc:sldMk cId="2974454485" sldId="340"/>
        </pc:sldMkLst>
        <pc:picChg chg="add del mod">
          <ac:chgData name="Vincent van Hees" userId="1e75108d-584d-426e-af43-de25885db939" providerId="ADAL" clId="{54915135-F40A-467B-9A64-A006B58DDC18}" dt="2018-08-01T14:34:35.876" v="3294" actId="478"/>
          <ac:picMkLst>
            <pc:docMk/>
            <pc:sldMk cId="2974454485" sldId="340"/>
            <ac:picMk id="5" creationId="{130D4FB7-B5F9-4CEC-BD4B-BFD5F3893CEC}"/>
          </ac:picMkLst>
        </pc:picChg>
        <pc:picChg chg="add mod">
          <ac:chgData name="Vincent van Hees" userId="1e75108d-584d-426e-af43-de25885db939" providerId="ADAL" clId="{54915135-F40A-467B-9A64-A006B58DDC18}" dt="2018-08-01T14:34:52.527" v="3302" actId="14100"/>
          <ac:picMkLst>
            <pc:docMk/>
            <pc:sldMk cId="2974454485" sldId="340"/>
            <ac:picMk id="7" creationId="{E31F325D-6B24-4A32-911A-17CE0A84F5E1}"/>
          </ac:picMkLst>
        </pc:picChg>
      </pc:sldChg>
      <pc:sldChg chg="addSp modSp add">
        <pc:chgData name="Vincent van Hees" userId="1e75108d-584d-426e-af43-de25885db939" providerId="ADAL" clId="{54915135-F40A-467B-9A64-A006B58DDC18}" dt="2018-08-01T14:35:26.799" v="3307" actId="14100"/>
        <pc:sldMkLst>
          <pc:docMk/>
          <pc:sldMk cId="394039473" sldId="341"/>
        </pc:sldMkLst>
        <pc:picChg chg="add mod">
          <ac:chgData name="Vincent van Hees" userId="1e75108d-584d-426e-af43-de25885db939" providerId="ADAL" clId="{54915135-F40A-467B-9A64-A006B58DDC18}" dt="2018-08-01T14:35:26.799" v="3307" actId="14100"/>
          <ac:picMkLst>
            <pc:docMk/>
            <pc:sldMk cId="394039473" sldId="341"/>
            <ac:picMk id="5" creationId="{D4B76972-E802-47C4-B5B6-75AE33B9EB64}"/>
          </ac:picMkLst>
        </pc:picChg>
      </pc:sldChg>
      <pc:sldChg chg="addSp delSp modSp add del">
        <pc:chgData name="Vincent van Hees" userId="1e75108d-584d-426e-af43-de25885db939" providerId="ADAL" clId="{54915135-F40A-467B-9A64-A006B58DDC18}" dt="2018-08-01T14:48:59.898" v="3640" actId="2696"/>
        <pc:sldMkLst>
          <pc:docMk/>
          <pc:sldMk cId="496402078" sldId="342"/>
        </pc:sldMkLst>
        <pc:spChg chg="del">
          <ac:chgData name="Vincent van Hees" userId="1e75108d-584d-426e-af43-de25885db939" providerId="ADAL" clId="{54915135-F40A-467B-9A64-A006B58DDC18}" dt="2018-08-01T14:45:48.070" v="3341"/>
          <ac:spMkLst>
            <pc:docMk/>
            <pc:sldMk cId="496402078" sldId="342"/>
            <ac:spMk id="3" creationId="{2C30937F-9940-4AE6-BF75-B9101182304A}"/>
          </ac:spMkLst>
        </pc:spChg>
        <pc:spChg chg="add mod">
          <ac:chgData name="Vincent van Hees" userId="1e75108d-584d-426e-af43-de25885db939" providerId="ADAL" clId="{54915135-F40A-467B-9A64-A006B58DDC18}" dt="2018-08-01T14:48:41.298" v="3639" actId="20577"/>
          <ac:spMkLst>
            <pc:docMk/>
            <pc:sldMk cId="496402078" sldId="342"/>
            <ac:spMk id="4" creationId="{51F46B17-33EC-47B1-913D-430854E42020}"/>
          </ac:spMkLst>
        </pc:spChg>
      </pc:sldChg>
      <pc:sldChg chg="addSp delSp modSp add">
        <pc:chgData name="Vincent van Hees" userId="1e75108d-584d-426e-af43-de25885db939" providerId="ADAL" clId="{54915135-F40A-467B-9A64-A006B58DDC18}" dt="2018-08-01T14:55:00.535" v="3678" actId="732"/>
        <pc:sldMkLst>
          <pc:docMk/>
          <pc:sldMk cId="2147429300" sldId="342"/>
        </pc:sldMkLst>
        <pc:spChg chg="del">
          <ac:chgData name="Vincent van Hees" userId="1e75108d-584d-426e-af43-de25885db939" providerId="ADAL" clId="{54915135-F40A-467B-9A64-A006B58DDC18}" dt="2018-08-01T14:51:23.807" v="3642"/>
          <ac:spMkLst>
            <pc:docMk/>
            <pc:sldMk cId="2147429300" sldId="342"/>
            <ac:spMk id="2" creationId="{291B8F1D-6C07-4215-B7CC-452068579D59}"/>
          </ac:spMkLst>
        </pc:spChg>
        <pc:spChg chg="add del mod">
          <ac:chgData name="Vincent van Hees" userId="1e75108d-584d-426e-af43-de25885db939" providerId="ADAL" clId="{54915135-F40A-467B-9A64-A006B58DDC18}" dt="2018-08-01T14:51:27.105" v="3643"/>
          <ac:spMkLst>
            <pc:docMk/>
            <pc:sldMk cId="2147429300" sldId="342"/>
            <ac:spMk id="3" creationId="{32F47F9B-9313-448E-A013-03D57042006C}"/>
          </ac:spMkLst>
        </pc:spChg>
        <pc:spChg chg="add del mod">
          <ac:chgData name="Vincent van Hees" userId="1e75108d-584d-426e-af43-de25885db939" providerId="ADAL" clId="{54915135-F40A-467B-9A64-A006B58DDC18}" dt="2018-08-01T14:51:27.105" v="3643"/>
          <ac:spMkLst>
            <pc:docMk/>
            <pc:sldMk cId="2147429300" sldId="342"/>
            <ac:spMk id="4" creationId="{1EA2E6DF-30C5-4ABB-AA6E-5A2A5035C3D7}"/>
          </ac:spMkLst>
        </pc:spChg>
        <pc:spChg chg="add del mod">
          <ac:chgData name="Vincent van Hees" userId="1e75108d-584d-426e-af43-de25885db939" providerId="ADAL" clId="{54915135-F40A-467B-9A64-A006B58DDC18}" dt="2018-08-01T14:51:36.297" v="3647" actId="478"/>
          <ac:spMkLst>
            <pc:docMk/>
            <pc:sldMk cId="2147429300" sldId="342"/>
            <ac:spMk id="5" creationId="{8C8F2BF9-42D0-470A-BF2F-6CF1E137B886}"/>
          </ac:spMkLst>
        </pc:spChg>
        <pc:spChg chg="add del mod">
          <ac:chgData name="Vincent van Hees" userId="1e75108d-584d-426e-af43-de25885db939" providerId="ADAL" clId="{54915135-F40A-467B-9A64-A006B58DDC18}" dt="2018-08-01T14:51:32.481" v="3644"/>
          <ac:spMkLst>
            <pc:docMk/>
            <pc:sldMk cId="2147429300" sldId="342"/>
            <ac:spMk id="6" creationId="{7743D78E-ADD2-4EAD-B387-77998D5C60AB}"/>
          </ac:spMkLst>
        </pc:spChg>
        <pc:spChg chg="add del mod">
          <ac:chgData name="Vincent van Hees" userId="1e75108d-584d-426e-af43-de25885db939" providerId="ADAL" clId="{54915135-F40A-467B-9A64-A006B58DDC18}" dt="2018-08-01T14:51:36.297" v="3647" actId="478"/>
          <ac:spMkLst>
            <pc:docMk/>
            <pc:sldMk cId="2147429300" sldId="342"/>
            <ac:spMk id="7" creationId="{6ABBD664-C87F-41C3-893A-7272DBB93F9D}"/>
          </ac:spMkLst>
        </pc:spChg>
        <pc:spChg chg="add del mod">
          <ac:chgData name="Vincent van Hees" userId="1e75108d-584d-426e-af43-de25885db939" providerId="ADAL" clId="{54915135-F40A-467B-9A64-A006B58DDC18}" dt="2018-08-01T14:51:39.562" v="3648"/>
          <ac:spMkLst>
            <pc:docMk/>
            <pc:sldMk cId="2147429300" sldId="342"/>
            <ac:spMk id="11" creationId="{81AAE480-848C-464C-BBB6-3922E68E1DA6}"/>
          </ac:spMkLst>
        </pc:spChg>
        <pc:spChg chg="add del mod">
          <ac:chgData name="Vincent van Hees" userId="1e75108d-584d-426e-af43-de25885db939" providerId="ADAL" clId="{54915135-F40A-467B-9A64-A006B58DDC18}" dt="2018-08-01T14:53:35.765" v="3657"/>
          <ac:spMkLst>
            <pc:docMk/>
            <pc:sldMk cId="2147429300" sldId="342"/>
            <ac:spMk id="15" creationId="{FAA2D483-2823-48D6-86AD-993D16D0B4B2}"/>
          </ac:spMkLst>
        </pc:spChg>
        <pc:spChg chg="add del mod">
          <ac:chgData name="Vincent van Hees" userId="1e75108d-584d-426e-af43-de25885db939" providerId="ADAL" clId="{54915135-F40A-467B-9A64-A006B58DDC18}" dt="2018-08-01T14:54:20.761" v="3665"/>
          <ac:spMkLst>
            <pc:docMk/>
            <pc:sldMk cId="2147429300" sldId="342"/>
            <ac:spMk id="19" creationId="{5AE7D159-D868-45D3-8D72-233757B6669A}"/>
          </ac:spMkLst>
        </pc:spChg>
        <pc:picChg chg="add del mod">
          <ac:chgData name="Vincent van Hees" userId="1e75108d-584d-426e-af43-de25885db939" providerId="ADAL" clId="{54915135-F40A-467B-9A64-A006B58DDC18}" dt="2018-08-01T14:51:36.297" v="3647" actId="478"/>
          <ac:picMkLst>
            <pc:docMk/>
            <pc:sldMk cId="2147429300" sldId="342"/>
            <ac:picMk id="9" creationId="{DC20FF01-3365-4734-BB1F-4C25034BAF12}"/>
          </ac:picMkLst>
        </pc:picChg>
        <pc:picChg chg="add del mod modCrop">
          <ac:chgData name="Vincent van Hees" userId="1e75108d-584d-426e-af43-de25885db939" providerId="ADAL" clId="{54915135-F40A-467B-9A64-A006B58DDC18}" dt="2018-08-01T14:53:32.742" v="3656" actId="478"/>
          <ac:picMkLst>
            <pc:docMk/>
            <pc:sldMk cId="2147429300" sldId="342"/>
            <ac:picMk id="13" creationId="{337C047F-F674-4995-8B0B-CCFC372BC767}"/>
          </ac:picMkLst>
        </pc:picChg>
        <pc:picChg chg="add del mod modCrop">
          <ac:chgData name="Vincent van Hees" userId="1e75108d-584d-426e-af43-de25885db939" providerId="ADAL" clId="{54915135-F40A-467B-9A64-A006B58DDC18}" dt="2018-08-01T14:54:17.182" v="3664" actId="478"/>
          <ac:picMkLst>
            <pc:docMk/>
            <pc:sldMk cId="2147429300" sldId="342"/>
            <ac:picMk id="17" creationId="{93D6EF57-1738-46A6-9620-5049ED8B59E1}"/>
          </ac:picMkLst>
        </pc:picChg>
        <pc:picChg chg="add mod modCrop">
          <ac:chgData name="Vincent van Hees" userId="1e75108d-584d-426e-af43-de25885db939" providerId="ADAL" clId="{54915135-F40A-467B-9A64-A006B58DDC18}" dt="2018-08-01T14:55:00.535" v="3678" actId="732"/>
          <ac:picMkLst>
            <pc:docMk/>
            <pc:sldMk cId="2147429300" sldId="342"/>
            <ac:picMk id="21" creationId="{42233822-E984-4C07-8A10-ED853E022576}"/>
          </ac:picMkLst>
        </pc:picChg>
      </pc:sldChg>
      <pc:sldChg chg="addSp delSp modSp add">
        <pc:chgData name="Vincent van Hees" userId="1e75108d-584d-426e-af43-de25885db939" providerId="ADAL" clId="{54915135-F40A-467B-9A64-A006B58DDC18}" dt="2018-08-02T10:01:40.276" v="4682" actId="6549"/>
        <pc:sldMkLst>
          <pc:docMk/>
          <pc:sldMk cId="589913496" sldId="343"/>
        </pc:sldMkLst>
        <pc:spChg chg="del">
          <ac:chgData name="Vincent van Hees" userId="1e75108d-584d-426e-af43-de25885db939" providerId="ADAL" clId="{54915135-F40A-467B-9A64-A006B58DDC18}" dt="2018-08-02T09:39:54.296" v="3744"/>
          <ac:spMkLst>
            <pc:docMk/>
            <pc:sldMk cId="589913496" sldId="343"/>
            <ac:spMk id="2" creationId="{7C353534-FBE1-427C-BBD7-49DF3676069F}"/>
          </ac:spMkLst>
        </pc:spChg>
        <pc:spChg chg="del mod">
          <ac:chgData name="Vincent van Hees" userId="1e75108d-584d-426e-af43-de25885db939" providerId="ADAL" clId="{54915135-F40A-467B-9A64-A006B58DDC18}" dt="2018-08-02T09:39:54.296" v="3744"/>
          <ac:spMkLst>
            <pc:docMk/>
            <pc:sldMk cId="589913496" sldId="343"/>
            <ac:spMk id="3" creationId="{F0951D9E-3AD6-4AD5-9F89-6BF528CD8BC5}"/>
          </ac:spMkLst>
        </pc:spChg>
        <pc:spChg chg="del">
          <ac:chgData name="Vincent van Hees" userId="1e75108d-584d-426e-af43-de25885db939" providerId="ADAL" clId="{54915135-F40A-467B-9A64-A006B58DDC18}" dt="2018-08-02T09:39:54.296" v="3744"/>
          <ac:spMkLst>
            <pc:docMk/>
            <pc:sldMk cId="589913496" sldId="343"/>
            <ac:spMk id="4" creationId="{F5E260CF-7BAF-423E-A11F-6588E1D97B65}"/>
          </ac:spMkLst>
        </pc:spChg>
        <pc:spChg chg="add mod">
          <ac:chgData name="Vincent van Hees" userId="1e75108d-584d-426e-af43-de25885db939" providerId="ADAL" clId="{54915135-F40A-467B-9A64-A006B58DDC18}" dt="2018-08-02T09:48:09.027" v="4386" actId="20577"/>
          <ac:spMkLst>
            <pc:docMk/>
            <pc:sldMk cId="589913496" sldId="343"/>
            <ac:spMk id="5" creationId="{5AE409C6-85CC-4E4E-A76A-CB8A57B726D9}"/>
          </ac:spMkLst>
        </pc:spChg>
        <pc:spChg chg="add mod">
          <ac:chgData name="Vincent van Hees" userId="1e75108d-584d-426e-af43-de25885db939" providerId="ADAL" clId="{54915135-F40A-467B-9A64-A006B58DDC18}" dt="2018-08-02T10:01:40.276" v="4682" actId="6549"/>
          <ac:spMkLst>
            <pc:docMk/>
            <pc:sldMk cId="589913496" sldId="343"/>
            <ac:spMk id="6" creationId="{C26EDD9E-F5C8-48A1-8EF4-228211E12AAB}"/>
          </ac:spMkLst>
        </pc:spChg>
      </pc:sldChg>
      <pc:sldChg chg="modSp add">
        <pc:chgData name="Vincent van Hees" userId="1e75108d-584d-426e-af43-de25885db939" providerId="ADAL" clId="{54915135-F40A-467B-9A64-A006B58DDC18}" dt="2018-08-02T09:49:52.133" v="4628" actId="6549"/>
        <pc:sldMkLst>
          <pc:docMk/>
          <pc:sldMk cId="1895778702" sldId="344"/>
        </pc:sldMkLst>
        <pc:spChg chg="mod">
          <ac:chgData name="Vincent van Hees" userId="1e75108d-584d-426e-af43-de25885db939" providerId="ADAL" clId="{54915135-F40A-467B-9A64-A006B58DDC18}" dt="2018-08-02T09:48:30.963" v="4431" actId="20577"/>
          <ac:spMkLst>
            <pc:docMk/>
            <pc:sldMk cId="1895778702" sldId="344"/>
            <ac:spMk id="5" creationId="{5AE409C6-85CC-4E4E-A76A-CB8A57B726D9}"/>
          </ac:spMkLst>
        </pc:spChg>
        <pc:spChg chg="mod">
          <ac:chgData name="Vincent van Hees" userId="1e75108d-584d-426e-af43-de25885db939" providerId="ADAL" clId="{54915135-F40A-467B-9A64-A006B58DDC18}" dt="2018-08-02T09:49:52.133" v="4628" actId="6549"/>
          <ac:spMkLst>
            <pc:docMk/>
            <pc:sldMk cId="1895778702" sldId="344"/>
            <ac:spMk id="6" creationId="{C26EDD9E-F5C8-48A1-8EF4-228211E12AAB}"/>
          </ac:spMkLst>
        </pc:spChg>
      </pc:sldChg>
    </pc:docChg>
  </pc:docChgLst>
  <pc:docChgLst>
    <pc:chgData name="Lode Kulik" userId="7bf343cd-8394-4123-9e3a-68cb0dcec0e7" providerId="ADAL" clId="{6FD3E6BF-0FE9-40B8-848B-9FAFBCDC1288}"/>
    <pc:docChg chg="custSel addSld modSld sldOrd">
      <pc:chgData name="Lode Kulik" userId="7bf343cd-8394-4123-9e3a-68cb0dcec0e7" providerId="ADAL" clId="{6FD3E6BF-0FE9-40B8-848B-9FAFBCDC1288}" dt="2018-05-24T07:59:44.954" v="185" actId="20577"/>
      <pc:docMkLst>
        <pc:docMk/>
      </pc:docMkLst>
    </pc:docChg>
  </pc:docChgLst>
  <pc:docChgLst>
    <pc:chgData name="Lode Kulik" userId="7bf343cd-8394-4123-9e3a-68cb0dcec0e7" providerId="ADAL" clId="{30EB753B-CAD4-40DF-BB31-713016A4C72C}"/>
    <pc:docChg chg="undo custSel modSld modMainMaster">
      <pc:chgData name="Lode Kulik" userId="7bf343cd-8394-4123-9e3a-68cb0dcec0e7" providerId="ADAL" clId="{30EB753B-CAD4-40DF-BB31-713016A4C72C}" dt="2018-06-20T14:13:46.062" v="464" actId="255"/>
      <pc:docMkLst>
        <pc:docMk/>
      </pc:docMkLst>
      <pc:sldMasterChg chg="modSp modSldLayout">
        <pc:chgData name="Lode Kulik" userId="7bf343cd-8394-4123-9e3a-68cb0dcec0e7" providerId="ADAL" clId="{30EB753B-CAD4-40DF-BB31-713016A4C72C}" dt="2018-06-20T14:13:46.062" v="464" actId="255"/>
        <pc:sldMasterMkLst>
          <pc:docMk/>
          <pc:sldMasterMk cId="0" sldId="2147483648"/>
        </pc:sldMasterMkLst>
        <pc:spChg chg="mod">
          <ac:chgData name="Lode Kulik" userId="7bf343cd-8394-4123-9e3a-68cb0dcec0e7" providerId="ADAL" clId="{30EB753B-CAD4-40DF-BB31-713016A4C72C}" dt="2018-06-20T14:13:46.062" v="464" actId="255"/>
          <ac:spMkLst>
            <pc:docMk/>
            <pc:sldMasterMk cId="0" sldId="2147483648"/>
            <ac:spMk id="2" creationId="{688C9538-E20F-4A17-BFFD-2C5F9CD588C9}"/>
          </ac:spMkLst>
        </pc:spChg>
        <pc:sldLayoutChg chg="modSp">
          <pc:chgData name="Lode Kulik" userId="7bf343cd-8394-4123-9e3a-68cb0dcec0e7" providerId="ADAL" clId="{30EB753B-CAD4-40DF-BB31-713016A4C72C}" dt="2018-06-20T13:55:25.096" v="75" actId="20577"/>
          <pc:sldLayoutMkLst>
            <pc:docMk/>
            <pc:sldMasterMk cId="0" sldId="2147483648"/>
            <pc:sldLayoutMk cId="2148386755" sldId="2147483661"/>
          </pc:sldLayoutMkLst>
          <pc:spChg chg="mod">
            <ac:chgData name="Lode Kulik" userId="7bf343cd-8394-4123-9e3a-68cb0dcec0e7" providerId="ADAL" clId="{30EB753B-CAD4-40DF-BB31-713016A4C72C}" dt="2018-06-20T13:55:25.096" v="75" actId="20577"/>
            <ac:spMkLst>
              <pc:docMk/>
              <pc:sldMasterMk cId="0" sldId="2147483648"/>
              <pc:sldLayoutMk cId="2148386755" sldId="2147483661"/>
              <ac:spMk id="4" creationId="{1584BA1E-07F4-BA49-A06C-7CEC2FEF692B}"/>
            </ac:spMkLst>
          </pc:spChg>
        </pc:sldLayoutChg>
        <pc:sldLayoutChg chg="modSp">
          <pc:chgData name="Lode Kulik" userId="7bf343cd-8394-4123-9e3a-68cb0dcec0e7" providerId="ADAL" clId="{30EB753B-CAD4-40DF-BB31-713016A4C72C}" dt="2018-06-20T14:04:59.447" v="253" actId="20577"/>
          <pc:sldLayoutMkLst>
            <pc:docMk/>
            <pc:sldMasterMk cId="0" sldId="2147483648"/>
            <pc:sldLayoutMk cId="2915584586" sldId="2147483668"/>
          </pc:sldLayoutMkLst>
          <pc:spChg chg="mod">
            <ac:chgData name="Lode Kulik" userId="7bf343cd-8394-4123-9e3a-68cb0dcec0e7" providerId="ADAL" clId="{30EB753B-CAD4-40DF-BB31-713016A4C72C}" dt="2018-06-20T14:04:59.447" v="253" actId="20577"/>
            <ac:spMkLst>
              <pc:docMk/>
              <pc:sldMasterMk cId="0" sldId="2147483648"/>
              <pc:sldLayoutMk cId="2915584586" sldId="2147483668"/>
              <ac:spMk id="3" creationId="{A2EF5552-7628-A449-9D09-56B5D5376A6B}"/>
            </ac:spMkLst>
          </pc:spChg>
        </pc:sldLayoutChg>
      </pc:sldMasterChg>
    </pc:docChg>
  </pc:docChgLst>
  <pc:docChgLst>
    <pc:chgData name="Lode Kulik" userId="7bf343cd-8394-4123-9e3a-68cb0dcec0e7" providerId="ADAL" clId="{D5334D7C-BE73-4A2D-8B66-29C0F671765E}"/>
  </pc:docChgLst>
  <pc:docChgLst>
    <pc:chgData name="Lode Kulik" userId="7bf343cd-8394-4123-9e3a-68cb0dcec0e7" providerId="ADAL" clId="{E06E236B-EFB7-49A2-A7F0-6F6B4681C837}"/>
  </pc:docChgLst>
  <pc:docChgLst>
    <pc:chgData name="Vincent van Hees" userId="1e75108d-584d-426e-af43-de25885db939" providerId="ADAL" clId="{704CB813-3308-450F-9AC1-3DF44B6BA744}"/>
    <pc:docChg chg="custSel delSld modSld">
      <pc:chgData name="Vincent van Hees" userId="1e75108d-584d-426e-af43-de25885db939" providerId="ADAL" clId="{704CB813-3308-450F-9AC1-3DF44B6BA744}" dt="2018-07-26T13:40:55.044" v="220" actId="20577"/>
      <pc:docMkLst>
        <pc:docMk/>
      </pc:docMkLst>
      <pc:sldChg chg="modSp">
        <pc:chgData name="Vincent van Hees" userId="1e75108d-584d-426e-af43-de25885db939" providerId="ADAL" clId="{704CB813-3308-450F-9AC1-3DF44B6BA744}" dt="2018-07-26T13:32:11.126" v="49" actId="20577"/>
        <pc:sldMkLst>
          <pc:docMk/>
          <pc:sldMk cId="3808509664" sldId="322"/>
        </pc:sldMkLst>
        <pc:spChg chg="mod">
          <ac:chgData name="Vincent van Hees" userId="1e75108d-584d-426e-af43-de25885db939" providerId="ADAL" clId="{704CB813-3308-450F-9AC1-3DF44B6BA744}" dt="2018-07-26T13:32:00.955" v="29" actId="6549"/>
          <ac:spMkLst>
            <pc:docMk/>
            <pc:sldMk cId="3808509664" sldId="322"/>
            <ac:spMk id="4" creationId="{84A1A76C-2A35-F341-ACEF-2402774E1701}"/>
          </ac:spMkLst>
        </pc:spChg>
        <pc:spChg chg="mod">
          <ac:chgData name="Vincent van Hees" userId="1e75108d-584d-426e-af43-de25885db939" providerId="ADAL" clId="{704CB813-3308-450F-9AC1-3DF44B6BA744}" dt="2018-07-26T13:32:11.126" v="49" actId="20577"/>
          <ac:spMkLst>
            <pc:docMk/>
            <pc:sldMk cId="3808509664" sldId="322"/>
            <ac:spMk id="5" creationId="{C54E1677-5E60-184A-A038-A6C21E3875DD}"/>
          </ac:spMkLst>
        </pc:spChg>
      </pc:sldChg>
      <pc:sldMasterChg chg="delSldLayout">
        <pc:chgData name="Vincent van Hees" userId="1e75108d-584d-426e-af43-de25885db939" providerId="ADAL" clId="{704CB813-3308-450F-9AC1-3DF44B6BA744}" dt="2018-07-26T13:32:18.760" v="53" actId="2696"/>
        <pc:sldMasterMkLst>
          <pc:docMk/>
          <pc:sldMasterMk cId="0" sldId="2147483648"/>
        </pc:sldMasterMkLst>
      </pc:sldMasterChg>
    </pc:docChg>
  </pc:docChgLst>
  <pc:docChgLst>
    <pc:chgData name="Lode Kulik" userId="7bf343cd-8394-4123-9e3a-68cb0dcec0e7" providerId="ADAL" clId="{973888C8-DB80-4125-BB91-4819A50DD0DF}"/>
    <pc:docChg chg="undo custSel addSld delSld modSld sldOrd modMainMaster">
      <pc:chgData name="Lode Kulik" userId="7bf343cd-8394-4123-9e3a-68cb0dcec0e7" providerId="ADAL" clId="{973888C8-DB80-4125-BB91-4819A50DD0DF}" dt="2018-05-25T15:17:51.549" v="387"/>
      <pc:docMkLst>
        <pc:docMk/>
      </pc:docMkLst>
      <pc:sldChg chg="modSp">
        <pc:chgData name="Lode Kulik" userId="7bf343cd-8394-4123-9e3a-68cb0dcec0e7" providerId="ADAL" clId="{973888C8-DB80-4125-BB91-4819A50DD0DF}" dt="2018-05-25T14:40:56.737" v="5" actId="20577"/>
        <pc:sldMkLst>
          <pc:docMk/>
          <pc:sldMk cId="3808509664" sldId="322"/>
        </pc:sldMkLst>
        <pc:spChg chg="mod">
          <ac:chgData name="Lode Kulik" userId="7bf343cd-8394-4123-9e3a-68cb0dcec0e7" providerId="ADAL" clId="{973888C8-DB80-4125-BB91-4819A50DD0DF}" dt="2018-05-25T14:40:56.737" v="5" actId="20577"/>
          <ac:spMkLst>
            <pc:docMk/>
            <pc:sldMk cId="3808509664" sldId="322"/>
            <ac:spMk id="4" creationId="{84A1A76C-2A35-F341-ACEF-2402774E1701}"/>
          </ac:spMkLst>
        </pc:spChg>
      </pc:sldChg>
      <pc:sldChg chg="addSp delSp modSp add">
        <pc:chgData name="Lode Kulik" userId="7bf343cd-8394-4123-9e3a-68cb0dcec0e7" providerId="ADAL" clId="{973888C8-DB80-4125-BB91-4819A50DD0DF}" dt="2018-05-25T14:43:56.335" v="85"/>
        <pc:sldMkLst>
          <pc:docMk/>
          <pc:sldMk cId="16394514" sldId="335"/>
        </pc:sldMkLst>
        <pc:spChg chg="del">
          <ac:chgData name="Lode Kulik" userId="7bf343cd-8394-4123-9e3a-68cb0dcec0e7" providerId="ADAL" clId="{973888C8-DB80-4125-BB91-4819A50DD0DF}" dt="2018-05-25T14:43:56.335" v="85"/>
          <ac:spMkLst>
            <pc:docMk/>
            <pc:sldMk cId="16394514" sldId="335"/>
            <ac:spMk id="2" creationId="{9E15B31B-28E9-4C67-9D65-F240A7312DD2}"/>
          </ac:spMkLst>
        </pc:spChg>
        <pc:spChg chg="del">
          <ac:chgData name="Lode Kulik" userId="7bf343cd-8394-4123-9e3a-68cb0dcec0e7" providerId="ADAL" clId="{973888C8-DB80-4125-BB91-4819A50DD0DF}" dt="2018-05-25T14:43:56.335" v="85"/>
          <ac:spMkLst>
            <pc:docMk/>
            <pc:sldMk cId="16394514" sldId="335"/>
            <ac:spMk id="3" creationId="{A210B00E-E212-43CD-9924-F3A0A7C7ED03}"/>
          </ac:spMkLst>
        </pc:spChg>
        <pc:spChg chg="add mod">
          <ac:chgData name="Lode Kulik" userId="7bf343cd-8394-4123-9e3a-68cb0dcec0e7" providerId="ADAL" clId="{973888C8-DB80-4125-BB91-4819A50DD0DF}" dt="2018-05-25T14:43:56.335" v="85"/>
          <ac:spMkLst>
            <pc:docMk/>
            <pc:sldMk cId="16394514" sldId="335"/>
            <ac:spMk id="4" creationId="{D1FEDC23-CABC-4EB8-AF76-029C6E04DDF9}"/>
          </ac:spMkLst>
        </pc:spChg>
        <pc:spChg chg="add mod">
          <ac:chgData name="Lode Kulik" userId="7bf343cd-8394-4123-9e3a-68cb0dcec0e7" providerId="ADAL" clId="{973888C8-DB80-4125-BB91-4819A50DD0DF}" dt="2018-05-25T14:43:56.335" v="85"/>
          <ac:spMkLst>
            <pc:docMk/>
            <pc:sldMk cId="16394514" sldId="335"/>
            <ac:spMk id="5" creationId="{359FBD09-87BB-44E7-AF6F-CAE0B7B0F9D2}"/>
          </ac:spMkLst>
        </pc:spChg>
      </pc:sldChg>
      <pc:sldMasterChg chg="modSldLayout">
        <pc:chgData name="Lode Kulik" userId="7bf343cd-8394-4123-9e3a-68cb0dcec0e7" providerId="ADAL" clId="{973888C8-DB80-4125-BB91-4819A50DD0DF}" dt="2018-05-25T15:00:30.607" v="354" actId="20577"/>
        <pc:sldMasterMkLst>
          <pc:docMk/>
          <pc:sldMasterMk cId="0" sldId="2147483648"/>
        </pc:sldMasterMkLst>
        <pc:sldLayoutChg chg="modSp">
          <pc:chgData name="Lode Kulik" userId="7bf343cd-8394-4123-9e3a-68cb0dcec0e7" providerId="ADAL" clId="{973888C8-DB80-4125-BB91-4819A50DD0DF}" dt="2018-05-25T15:00:30.607" v="354" actId="20577"/>
          <pc:sldLayoutMkLst>
            <pc:docMk/>
            <pc:sldMasterMk cId="0" sldId="2147483648"/>
            <pc:sldLayoutMk cId="1311954038" sldId="2147483667"/>
          </pc:sldLayoutMkLst>
          <pc:spChg chg="mod">
            <ac:chgData name="Lode Kulik" userId="7bf343cd-8394-4123-9e3a-68cb0dcec0e7" providerId="ADAL" clId="{973888C8-DB80-4125-BB91-4819A50DD0DF}" dt="2018-05-25T15:00:30.607" v="354" actId="20577"/>
            <ac:spMkLst>
              <pc:docMk/>
              <pc:sldMasterMk cId="0" sldId="2147483648"/>
              <pc:sldLayoutMk cId="1311954038" sldId="2147483667"/>
              <ac:spMk id="9" creationId="{2D3FEE55-035F-B24F-9C23-B7356B652164}"/>
            </ac:spMkLst>
          </pc:spChg>
        </pc:sldLayoutChg>
        <pc:sldLayoutChg chg="addSp delSp modSp">
          <pc:chgData name="Lode Kulik" userId="7bf343cd-8394-4123-9e3a-68cb0dcec0e7" providerId="ADAL" clId="{973888C8-DB80-4125-BB91-4819A50DD0DF}" dt="2018-05-25T14:57:17.687" v="317" actId="20577"/>
          <pc:sldLayoutMkLst>
            <pc:docMk/>
            <pc:sldMasterMk cId="0" sldId="2147483648"/>
            <pc:sldLayoutMk cId="3859599366" sldId="2147483669"/>
          </pc:sldLayoutMkLst>
          <pc:spChg chg="add del">
            <ac:chgData name="Lode Kulik" userId="7bf343cd-8394-4123-9e3a-68cb0dcec0e7" providerId="ADAL" clId="{973888C8-DB80-4125-BB91-4819A50DD0DF}" dt="2018-05-25T14:45:52.095" v="113" actId="11529"/>
            <ac:spMkLst>
              <pc:docMk/>
              <pc:sldMasterMk cId="0" sldId="2147483648"/>
              <pc:sldLayoutMk cId="3859599366" sldId="2147483669"/>
              <ac:spMk id="2" creationId="{5AEB732B-A7FE-4583-88E7-97A33A6439DA}"/>
            </ac:spMkLst>
          </pc:spChg>
          <pc:spChg chg="add del mod">
            <ac:chgData name="Lode Kulik" userId="7bf343cd-8394-4123-9e3a-68cb0dcec0e7" providerId="ADAL" clId="{973888C8-DB80-4125-BB91-4819A50DD0DF}" dt="2018-05-25T14:48:46.693" v="197" actId="478"/>
            <ac:spMkLst>
              <pc:docMk/>
              <pc:sldMasterMk cId="0" sldId="2147483648"/>
              <pc:sldLayoutMk cId="3859599366" sldId="2147483669"/>
              <ac:spMk id="3" creationId="{E48DB6D4-2C9C-44AF-A373-3F4F93013111}"/>
            </ac:spMkLst>
          </pc:spChg>
          <pc:spChg chg="mod">
            <ac:chgData name="Lode Kulik" userId="7bf343cd-8394-4123-9e3a-68cb0dcec0e7" providerId="ADAL" clId="{973888C8-DB80-4125-BB91-4819A50DD0DF}" dt="2018-05-25T14:45:23.588" v="104" actId="20577"/>
            <ac:spMkLst>
              <pc:docMk/>
              <pc:sldMasterMk cId="0" sldId="2147483648"/>
              <pc:sldLayoutMk cId="3859599366" sldId="2147483669"/>
              <ac:spMk id="4" creationId="{A8A0AFC8-50F0-214B-A263-EA1E7400E2CA}"/>
            </ac:spMkLst>
          </pc:spChg>
          <pc:spChg chg="add del">
            <ac:chgData name="Lode Kulik" userId="7bf343cd-8394-4123-9e3a-68cb0dcec0e7" providerId="ADAL" clId="{973888C8-DB80-4125-BB91-4819A50DD0DF}" dt="2018-05-25T14:51:53.902" v="198" actId="11529"/>
            <ac:spMkLst>
              <pc:docMk/>
              <pc:sldMasterMk cId="0" sldId="2147483648"/>
              <pc:sldLayoutMk cId="3859599366" sldId="2147483669"/>
              <ac:spMk id="5" creationId="{59D160A3-0B21-4DF6-B749-3A3B1F7628AA}"/>
            </ac:spMkLst>
          </pc:spChg>
          <pc:spChg chg="add del mod">
            <ac:chgData name="Lode Kulik" userId="7bf343cd-8394-4123-9e3a-68cb0dcec0e7" providerId="ADAL" clId="{973888C8-DB80-4125-BB91-4819A50DD0DF}" dt="2018-05-25T14:52:43.735" v="208" actId="478"/>
            <ac:spMkLst>
              <pc:docMk/>
              <pc:sldMasterMk cId="0" sldId="2147483648"/>
              <pc:sldLayoutMk cId="3859599366" sldId="2147483669"/>
              <ac:spMk id="6" creationId="{7AC1B093-9621-4339-B050-7778EA256337}"/>
            </ac:spMkLst>
          </pc:spChg>
          <pc:spChg chg="add del">
            <ac:chgData name="Lode Kulik" userId="7bf343cd-8394-4123-9e3a-68cb0dcec0e7" providerId="ADAL" clId="{973888C8-DB80-4125-BB91-4819A50DD0DF}" dt="2018-05-25T14:52:53.153" v="209" actId="11529"/>
            <ac:spMkLst>
              <pc:docMk/>
              <pc:sldMasterMk cId="0" sldId="2147483648"/>
              <pc:sldLayoutMk cId="3859599366" sldId="2147483669"/>
              <ac:spMk id="7" creationId="{3C3263C4-04C5-4C12-96A8-6E83B2CB3ECD}"/>
            </ac:spMkLst>
          </pc:spChg>
          <pc:spChg chg="mod">
            <ac:chgData name="Lode Kulik" userId="7bf343cd-8394-4123-9e3a-68cb0dcec0e7" providerId="ADAL" clId="{973888C8-DB80-4125-BB91-4819A50DD0DF}" dt="2018-05-25T14:45:26.307" v="112" actId="20577"/>
            <ac:spMkLst>
              <pc:docMk/>
              <pc:sldMasterMk cId="0" sldId="2147483648"/>
              <pc:sldLayoutMk cId="3859599366" sldId="2147483669"/>
              <ac:spMk id="8" creationId="{F8D01190-2651-8F4F-BD5F-ED04E23A5D6C}"/>
            </ac:spMkLst>
          </pc:spChg>
          <pc:spChg chg="add mod ord">
            <ac:chgData name="Lode Kulik" userId="7bf343cd-8394-4123-9e3a-68cb0dcec0e7" providerId="ADAL" clId="{973888C8-DB80-4125-BB91-4819A50DD0DF}" dt="2018-05-25T14:57:17.687" v="317" actId="20577"/>
            <ac:spMkLst>
              <pc:docMk/>
              <pc:sldMasterMk cId="0" sldId="2147483648"/>
              <pc:sldLayoutMk cId="3859599366" sldId="2147483669"/>
              <ac:spMk id="9" creationId="{615AE24E-4403-4984-BB85-F89538B5D2F4}"/>
            </ac:spMkLst>
          </pc:spChg>
          <pc:spChg chg="mod">
            <ac:chgData name="Lode Kulik" userId="7bf343cd-8394-4123-9e3a-68cb0dcec0e7" providerId="ADAL" clId="{973888C8-DB80-4125-BB91-4819A50DD0DF}" dt="2018-05-25T14:57:13.624" v="305" actId="20577"/>
            <ac:spMkLst>
              <pc:docMk/>
              <pc:sldMasterMk cId="0" sldId="2147483648"/>
              <pc:sldLayoutMk cId="3859599366" sldId="2147483669"/>
              <ac:spMk id="15" creationId="{D2FBF399-2052-2D47-BABC-1503C6D819BE}"/>
            </ac:spMkLst>
          </pc:spChg>
          <pc:spChg chg="add del mod">
            <ac:chgData name="Lode Kulik" userId="7bf343cd-8394-4123-9e3a-68cb0dcec0e7" providerId="ADAL" clId="{973888C8-DB80-4125-BB91-4819A50DD0DF}" dt="2018-05-25T14:55:50.512" v="271" actId="478"/>
            <ac:spMkLst>
              <pc:docMk/>
              <pc:sldMasterMk cId="0" sldId="2147483648"/>
              <pc:sldLayoutMk cId="3859599366" sldId="2147483669"/>
              <ac:spMk id="17" creationId="{C78263EB-E198-D445-9E93-E64E99AF6103}"/>
            </ac:spMkLst>
          </pc:spChg>
        </pc:sldLayoutChg>
      </pc:sldMasterChg>
    </pc:docChg>
  </pc:docChgLst>
  <pc:docChgLst>
    <pc:chgData name="Lode Kulik" userId="7bf343cd-8394-4123-9e3a-68cb0dcec0e7" providerId="ADAL" clId="{37B6E86A-A021-4BEB-A634-15F825F1738E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CDFFE5-57E9-144F-B50B-DDDAC383A7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D3430B-296C-FF41-828A-EF85F0A532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40717-9B80-C74B-9F27-EEC2BE3E7697}" type="datetimeFigureOut">
              <a:rPr lang="nl-NL">
                <a:latin typeface="Akkurat-Light" panose="02000303000000000000" pitchFamily="2" charset="0"/>
              </a:rPr>
              <a:t>2-8-2018</a:t>
            </a:fld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63574-3B65-2A46-A8A5-F33CEDF4D3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B6EBDC-5583-D642-979B-514CE116E7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CFAB3-A78A-7D4F-99AE-FFEE8444E0B1}" type="slidenum">
              <a:rPr>
                <a:latin typeface="Akkurat-Light" panose="02000303000000000000" pitchFamily="2" charset="0"/>
              </a:rPr>
              <a:t>‹#›</a:t>
            </a:fld>
            <a:endParaRPr lang="en-US" dirty="0">
              <a:latin typeface="Akkurat-Light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237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Akkurat-Light" panose="02000303000000000000" pitchFamily="2" charset="0"/>
        <a:ea typeface="Akkurat-Light" panose="02000303000000000000" pitchFamily="2" charset="0"/>
        <a:cs typeface="Akkurat-Light" panose="02000303000000000000" pitchFamily="2" charset="0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3640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5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449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883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B1AAD-1AD0-6B4D-8FCC-93496B958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48" b="37466"/>
          <a:stretch/>
        </p:blipFill>
        <p:spPr>
          <a:xfrm>
            <a:off x="0" y="42530"/>
            <a:ext cx="24384000" cy="13680000"/>
          </a:xfrm>
          <a:prstGeom prst="rect">
            <a:avLst/>
          </a:prstGeom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3F38656-CCE3-9E43-ABD7-B6DDA7605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07969" y="2982728"/>
            <a:ext cx="14909006" cy="24314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9400"/>
              </a:lnSpc>
              <a:spcBef>
                <a:spcPts val="0"/>
              </a:spcBef>
              <a:buFontTx/>
              <a:buNone/>
              <a:defRPr sz="7200" b="0" i="0">
                <a:latin typeface="Akkurat" panose="02000503040000020004" pitchFamily="2" charset="77"/>
              </a:defRPr>
            </a:lvl1pPr>
            <a:lvl2pPr marL="444500" indent="0">
              <a:buFontTx/>
              <a:buNone/>
              <a:defRPr sz="7600" b="0" i="0">
                <a:latin typeface="Akkurat" panose="02000503040000020004" pitchFamily="2" charset="77"/>
              </a:defRPr>
            </a:lvl2pPr>
            <a:lvl3pPr marL="889000" indent="0">
              <a:buFontTx/>
              <a:buNone/>
              <a:defRPr sz="7600" b="0" i="0">
                <a:latin typeface="Akkurat" panose="02000503040000020004" pitchFamily="2" charset="77"/>
              </a:defRPr>
            </a:lvl3pPr>
            <a:lvl4pPr marL="1333500" indent="0">
              <a:buFontTx/>
              <a:buNone/>
              <a:defRPr sz="7600" b="0" i="0">
                <a:latin typeface="Akkurat" panose="02000503040000020004" pitchFamily="2" charset="77"/>
              </a:defRPr>
            </a:lvl4pPr>
            <a:lvl5pPr marL="1778000" indent="0">
              <a:buFontTx/>
              <a:buNone/>
              <a:defRPr sz="7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4988B8-2742-5B40-B93E-17A0FB28BF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7969" y="5497831"/>
            <a:ext cx="14909006" cy="17993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6000"/>
              </a:lnSpc>
              <a:spcBef>
                <a:spcPts val="0"/>
              </a:spcBef>
              <a:buNone/>
              <a:defRPr sz="4200" b="0" i="0">
                <a:latin typeface="Akkurat-Light" panose="02000503030000020004" pitchFamily="2" charset="77"/>
              </a:defRPr>
            </a:lvl1pPr>
            <a:lvl2pPr marL="444500" indent="0">
              <a:buNone/>
              <a:defRPr b="0" i="0">
                <a:latin typeface="Akkurat-Light" panose="02000503030000020004" pitchFamily="2" charset="77"/>
              </a:defRPr>
            </a:lvl2pPr>
            <a:lvl3pPr marL="889000" indent="0">
              <a:buNone/>
              <a:defRPr b="0" i="0">
                <a:latin typeface="Akkurat-Light" panose="02000503030000020004" pitchFamily="2" charset="77"/>
              </a:defRPr>
            </a:lvl3pPr>
            <a:lvl4pPr marL="1333500" indent="0">
              <a:buNone/>
              <a:defRPr b="0" i="0">
                <a:latin typeface="Akkurat-Light" panose="02000503030000020004" pitchFamily="2" charset="77"/>
              </a:defRPr>
            </a:lvl4pPr>
            <a:lvl5pPr marL="1778000" indent="0">
              <a:buNone/>
              <a:defRPr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Place, 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77AF84-4345-4A25-B9D7-EEE98B3107BE}"/>
              </a:ext>
            </a:extLst>
          </p:cNvPr>
          <p:cNvGrpSpPr/>
          <p:nvPr userDrawn="1"/>
        </p:nvGrpSpPr>
        <p:grpSpPr>
          <a:xfrm>
            <a:off x="949414" y="462405"/>
            <a:ext cx="5064867" cy="455150"/>
            <a:chOff x="3608393" y="3684600"/>
            <a:chExt cx="3038479" cy="273051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369AA4E0-9AFE-4F97-90C3-146116A2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2232189F-9AAF-4DA7-AAE7-4F4142AE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0BC6EEA-0C68-4D3A-82D0-117C45067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26FD8F5-8E51-4444-9AF8-6820BAF20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BC3B28C-0984-4C32-9371-0DA5731A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EFFE378-2C44-44E9-8B07-D0A305641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E7CCD4E-CBC0-404D-8316-568387E4D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C15305D-CC00-4E56-8000-C0E99A01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4496777-D85A-4C50-B5A3-C7D4D41DA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D8CDA83-D2C5-4960-8361-226F4906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94CF458-4401-4E64-BACE-A19558094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2C03D54-32BA-4630-A9E1-BB90A19D9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3C7017A-95B8-4801-AEC2-3103B0EBF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42F48B6-3EA7-48D7-ACD5-12A687E6A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37EA0D7-27F5-47F4-B259-371EF1C9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0E5E5F6-5E61-48B4-93F5-A422A9FF7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3481135-B01F-4EC8-85D2-E8D7D043A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C0863B2-97FC-4DFD-8697-80B5D3EC3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A2230AF-0CCA-406F-9F3D-BDEC31C71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0A159A6-A252-426D-BCB1-CF3C12442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782D897A-64CE-4855-9CAD-086226D0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C09C297-86B3-4D53-BD48-AFE56BCEC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227195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84BA1E-07F4-BA49-A06C-7CEC2FEF6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9" y="2952750"/>
            <a:ext cx="20557226" cy="6465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9200"/>
              </a:lnSpc>
              <a:spcBef>
                <a:spcPts val="0"/>
              </a:spcBef>
              <a:buNone/>
              <a:defRPr sz="72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444500" indent="0">
              <a:buNone/>
              <a:defRPr sz="7200" b="0" i="0">
                <a:latin typeface="Akkurat-Light" panose="02000503030000020004" pitchFamily="2" charset="77"/>
              </a:defRPr>
            </a:lvl2pPr>
            <a:lvl3pPr marL="889000" indent="0">
              <a:buNone/>
              <a:defRPr sz="7200" b="0" i="0">
                <a:latin typeface="Akkurat-Light" panose="02000503030000020004" pitchFamily="2" charset="77"/>
              </a:defRPr>
            </a:lvl3pPr>
            <a:lvl4pPr marL="1333500" indent="0">
              <a:buNone/>
              <a:defRPr sz="7200" b="0" i="0">
                <a:latin typeface="Akkurat-Light" panose="02000503030000020004" pitchFamily="2" charset="77"/>
              </a:defRPr>
            </a:lvl4pPr>
            <a:lvl5pPr marL="1778000" indent="0">
              <a:buNone/>
              <a:defRPr sz="72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14838675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539" y="332317"/>
            <a:ext cx="22502812" cy="717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kkurat-Bold" panose="02000503040000020004" pitchFamily="2" charset="77"/>
              </a:defRPr>
            </a:lvl1pPr>
            <a:lvl2pPr marL="444500" indent="0">
              <a:buNone/>
              <a:defRPr sz="3000" b="1" i="0">
                <a:latin typeface="Akkurat-Bold" panose="02000503040000020004" pitchFamily="2" charset="77"/>
              </a:defRPr>
            </a:lvl2pPr>
            <a:lvl3pPr marL="889000" indent="0">
              <a:buNone/>
              <a:defRPr sz="3000" b="1" i="0">
                <a:latin typeface="Akkurat-Bold" panose="02000503040000020004" pitchFamily="2" charset="77"/>
              </a:defRPr>
            </a:lvl3pPr>
            <a:lvl4pPr marL="1333500" indent="0">
              <a:buNone/>
              <a:defRPr sz="3000" b="1" i="0">
                <a:latin typeface="Akkurat-Bold" panose="02000503040000020004" pitchFamily="2" charset="77"/>
              </a:defRPr>
            </a:lvl4pPr>
            <a:lvl5pPr marL="1778000" indent="0">
              <a:buNone/>
              <a:defRPr sz="30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9721556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with 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E3D5068-22E1-4116-9EE4-86A592D9F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539" y="332317"/>
            <a:ext cx="22502812" cy="717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kkurat-Bold" panose="02000503040000020004" pitchFamily="2" charset="77"/>
              </a:defRPr>
            </a:lvl1pPr>
            <a:lvl2pPr marL="444500" indent="0">
              <a:buNone/>
              <a:defRPr sz="3000" b="1" i="0">
                <a:latin typeface="Akkurat-Bold" panose="02000503040000020004" pitchFamily="2" charset="77"/>
              </a:defRPr>
            </a:lvl2pPr>
            <a:lvl3pPr marL="889000" indent="0">
              <a:buNone/>
              <a:defRPr sz="3000" b="1" i="0">
                <a:latin typeface="Akkurat-Bold" panose="02000503040000020004" pitchFamily="2" charset="77"/>
              </a:defRPr>
            </a:lvl3pPr>
            <a:lvl4pPr marL="1333500" indent="0">
              <a:buNone/>
              <a:defRPr sz="3000" b="1" i="0">
                <a:latin typeface="Akkurat-Bold" panose="02000503040000020004" pitchFamily="2" charset="77"/>
              </a:defRPr>
            </a:lvl4pPr>
            <a:lvl5pPr marL="1778000" indent="0">
              <a:buNone/>
              <a:defRPr sz="30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0A3DC-3232-4FBD-B6E9-97BCCE0D3838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8A9997A-BC7F-47ED-8282-111AA24D78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9" y="2952750"/>
            <a:ext cx="20557226" cy="646557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9200"/>
              </a:lnSpc>
              <a:spcBef>
                <a:spcPts val="0"/>
              </a:spcBef>
              <a:buNone/>
              <a:defRPr sz="72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444500" indent="0">
              <a:buNone/>
              <a:defRPr sz="7200" b="0" i="0">
                <a:latin typeface="Akkurat-Light" panose="02000503030000020004" pitchFamily="2" charset="77"/>
              </a:defRPr>
            </a:lvl2pPr>
            <a:lvl3pPr marL="889000" indent="0">
              <a:buNone/>
              <a:defRPr sz="7200" b="0" i="0">
                <a:latin typeface="Akkurat-Light" panose="02000503030000020004" pitchFamily="2" charset="77"/>
              </a:defRPr>
            </a:lvl3pPr>
            <a:lvl4pPr marL="1333500" indent="0">
              <a:buNone/>
              <a:defRPr sz="7200" b="0" i="0">
                <a:latin typeface="Akkurat-Light" panose="02000503030000020004" pitchFamily="2" charset="77"/>
              </a:defRPr>
            </a:lvl4pPr>
            <a:lvl5pPr marL="1778000" indent="0">
              <a:buNone/>
              <a:defRPr sz="72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87085278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with 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539" y="332317"/>
            <a:ext cx="22502812" cy="717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Akkurat-Bold" panose="02000503040000020004" pitchFamily="2" charset="77"/>
              </a:defRPr>
            </a:lvl1pPr>
            <a:lvl2pPr marL="444500" indent="0">
              <a:buNone/>
              <a:defRPr sz="3000" b="1" i="0">
                <a:latin typeface="Akkurat-Bold" panose="02000503040000020004" pitchFamily="2" charset="77"/>
              </a:defRPr>
            </a:lvl2pPr>
            <a:lvl3pPr marL="889000" indent="0">
              <a:buNone/>
              <a:defRPr sz="3000" b="1" i="0">
                <a:latin typeface="Akkurat-Bold" panose="02000503040000020004" pitchFamily="2" charset="77"/>
              </a:defRPr>
            </a:lvl3pPr>
            <a:lvl4pPr marL="1333500" indent="0">
              <a:buNone/>
              <a:defRPr sz="3000" b="1" i="0">
                <a:latin typeface="Akkurat-Bold" panose="02000503040000020004" pitchFamily="2" charset="77"/>
              </a:defRPr>
            </a:lvl4pPr>
            <a:lvl5pPr marL="1778000" indent="0">
              <a:buNone/>
              <a:defRPr sz="30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65D50A-D1BB-4604-8FA0-B3CDAB745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2465401" cy="6732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9200"/>
              </a:lnSpc>
              <a:spcBef>
                <a:spcPts val="0"/>
              </a:spcBef>
              <a:buNone/>
              <a:defRPr sz="56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444500" indent="0">
              <a:buNone/>
              <a:defRPr sz="7200" b="0" i="0">
                <a:latin typeface="Akkurat-Light" panose="02000503030000020004" pitchFamily="2" charset="77"/>
              </a:defRPr>
            </a:lvl2pPr>
            <a:lvl3pPr marL="889000" indent="0">
              <a:buNone/>
              <a:defRPr sz="7200" b="0" i="0">
                <a:latin typeface="Akkurat-Light" panose="02000503030000020004" pitchFamily="2" charset="77"/>
              </a:defRPr>
            </a:lvl3pPr>
            <a:lvl4pPr marL="1333500" indent="0">
              <a:buNone/>
              <a:defRPr sz="7200" b="0" i="0">
                <a:latin typeface="Akkurat-Light" panose="02000503030000020004" pitchFamily="2" charset="77"/>
              </a:defRPr>
            </a:lvl4pPr>
            <a:lvl5pPr marL="1778000" indent="0">
              <a:buNone/>
              <a:defRPr sz="72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77460322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B1AAD-1AD0-6B4D-8FCC-93496B958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t="16272" r="-648" b="4235"/>
          <a:stretch/>
        </p:blipFill>
        <p:spPr>
          <a:xfrm>
            <a:off x="0" y="1348"/>
            <a:ext cx="24543026" cy="13787999"/>
          </a:xfrm>
          <a:prstGeom prst="rect">
            <a:avLst/>
          </a:prstGeom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3F38656-CCE3-9E43-ABD7-B6DDA7605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1918" y="2962848"/>
            <a:ext cx="14909006" cy="1509761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ts val="9400"/>
              </a:lnSpc>
              <a:spcBef>
                <a:spcPts val="0"/>
              </a:spcBef>
              <a:buFontTx/>
              <a:buNone/>
              <a:defRPr sz="7200" b="0" i="0">
                <a:latin typeface="Akkurat" panose="02000503040000020004" pitchFamily="2" charset="77"/>
              </a:defRPr>
            </a:lvl1pPr>
            <a:lvl2pPr marL="444500" indent="0">
              <a:buFontTx/>
              <a:buNone/>
              <a:defRPr sz="7600" b="0" i="0">
                <a:latin typeface="Akkurat" panose="02000503040000020004" pitchFamily="2" charset="77"/>
              </a:defRPr>
            </a:lvl2pPr>
            <a:lvl3pPr marL="889000" indent="0">
              <a:buFontTx/>
              <a:buNone/>
              <a:defRPr sz="7600" b="0" i="0">
                <a:latin typeface="Akkurat" panose="02000503040000020004" pitchFamily="2" charset="77"/>
              </a:defRPr>
            </a:lvl3pPr>
            <a:lvl4pPr marL="1333500" indent="0">
              <a:buFontTx/>
              <a:buNone/>
              <a:defRPr sz="7600" b="0" i="0">
                <a:latin typeface="Akkurat" panose="02000503040000020004" pitchFamily="2" charset="77"/>
              </a:defRPr>
            </a:lvl4pPr>
            <a:lvl5pPr marL="1778000" indent="0">
              <a:buFontTx/>
              <a:buNone/>
              <a:defRPr sz="7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1D8D5E-B7CF-43C0-853D-E6DAAC4D147F}"/>
              </a:ext>
            </a:extLst>
          </p:cNvPr>
          <p:cNvGrpSpPr/>
          <p:nvPr userDrawn="1"/>
        </p:nvGrpSpPr>
        <p:grpSpPr>
          <a:xfrm>
            <a:off x="957395" y="12509506"/>
            <a:ext cx="5165196" cy="464166"/>
            <a:chOff x="3608393" y="3684600"/>
            <a:chExt cx="3038479" cy="273051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690ACF72-14A8-4D2C-8F71-83D664BB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3E7FB758-9C9D-4727-81AE-270F7E86C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5CB8E8AD-DA35-4F3C-A11C-981B87B2C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956EAF9-516D-4689-9D64-3E1A74329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430234F-42EB-4D5E-B6CA-433285EEB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529815A-D432-4573-B607-9C914A506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CF7080C-7869-489B-AF7E-1C69BA4C1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4866122-1778-4715-A440-FA619AFDD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A4E675D-C802-4EA1-BF72-E6F643BB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2985B62-4EC6-4278-A58F-C8CEF1C1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BBD71CA-3625-45A4-8AF1-ABF5E7754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68EA3DFA-DA89-48D3-8943-DA52E7B9E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718F195-D954-42D9-9D4B-4255BD5C5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20F3751-6ADB-4C43-95BC-FF021B897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E750ABB-D55F-4C33-A3B2-1971FEFD0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DACFD73-0553-4E33-B734-B10B5003E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A243984-CAD4-488F-990D-EC79E0943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C172E11C-8B37-46AF-A781-16B3B856B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5398923-B2B5-4411-961D-A069D934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5815C14-61D1-4815-B678-E556CBD1E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7D8B0C12-67B9-4D6F-8FBA-541B5B8AB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78A8E621-943E-4CB5-9C76-604936E0B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80886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539" y="332317"/>
            <a:ext cx="22502812" cy="717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444500" indent="0">
              <a:buNone/>
              <a:defRPr sz="3000" b="1" i="0">
                <a:latin typeface="Akkurat-Bold" panose="02000503040000020004" pitchFamily="2" charset="77"/>
              </a:defRPr>
            </a:lvl2pPr>
            <a:lvl3pPr marL="889000" indent="0">
              <a:buNone/>
              <a:defRPr sz="3000" b="1" i="0">
                <a:latin typeface="Akkurat-Bold" panose="02000503040000020004" pitchFamily="2" charset="77"/>
              </a:defRPr>
            </a:lvl3pPr>
            <a:lvl4pPr marL="1333500" indent="0">
              <a:buNone/>
              <a:defRPr sz="3000" b="1" i="0">
                <a:latin typeface="Akkurat-Bold" panose="02000503040000020004" pitchFamily="2" charset="77"/>
              </a:defRPr>
            </a:lvl4pPr>
            <a:lvl5pPr marL="1778000" indent="0">
              <a:buNone/>
              <a:defRPr sz="30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F5552-7628-A449-9D09-56B5D5376A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2465401" cy="6732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9200"/>
              </a:lnSpc>
              <a:spcBef>
                <a:spcPts val="0"/>
              </a:spcBef>
              <a:buNone/>
              <a:defRPr sz="7200" b="0" i="0">
                <a:latin typeface="Akkurat-Light" panose="02000503030000020004" pitchFamily="2" charset="77"/>
              </a:defRPr>
            </a:lvl1pPr>
            <a:lvl2pPr marL="444500" indent="0">
              <a:buNone/>
              <a:defRPr sz="7200" b="0" i="0">
                <a:latin typeface="Akkurat-Light" panose="02000503030000020004" pitchFamily="2" charset="77"/>
              </a:defRPr>
            </a:lvl2pPr>
            <a:lvl3pPr marL="889000" indent="0">
              <a:buNone/>
              <a:defRPr sz="7200" b="0" i="0">
                <a:latin typeface="Akkurat-Light" panose="02000503030000020004" pitchFamily="2" charset="77"/>
              </a:defRPr>
            </a:lvl3pPr>
            <a:lvl4pPr marL="1333500" indent="0">
              <a:buNone/>
              <a:defRPr sz="7200" b="0" i="0">
                <a:latin typeface="Akkurat-Light" panose="02000503030000020004" pitchFamily="2" charset="77"/>
              </a:defRPr>
            </a:lvl4pPr>
            <a:lvl5pPr marL="1778000" indent="0">
              <a:buNone/>
              <a:defRPr sz="72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91558458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539" y="332317"/>
            <a:ext cx="22502812" cy="717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444500" indent="0">
              <a:buNone/>
              <a:defRPr sz="3000" b="1" i="0">
                <a:latin typeface="Akkurat-Bold" panose="02000503040000020004" pitchFamily="2" charset="77"/>
              </a:defRPr>
            </a:lvl2pPr>
            <a:lvl3pPr marL="889000" indent="0">
              <a:buNone/>
              <a:defRPr sz="3000" b="1" i="0">
                <a:latin typeface="Akkurat-Bold" panose="02000503040000020004" pitchFamily="2" charset="77"/>
              </a:defRPr>
            </a:lvl3pPr>
            <a:lvl4pPr marL="1333500" indent="0">
              <a:buNone/>
              <a:defRPr sz="3000" b="1" i="0">
                <a:latin typeface="Akkurat-Bold" panose="02000503040000020004" pitchFamily="2" charset="77"/>
              </a:defRPr>
            </a:lvl4pPr>
            <a:lvl5pPr marL="1778000" indent="0">
              <a:buNone/>
              <a:defRPr sz="30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F5552-7628-A449-9D09-56B5D5376A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2952750"/>
            <a:ext cx="22465401" cy="6732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9200"/>
              </a:lnSpc>
              <a:spcBef>
                <a:spcPts val="0"/>
              </a:spcBef>
              <a:buNone/>
              <a:defRPr sz="5600" b="0" i="0">
                <a:latin typeface="Akkurat-Light" panose="02000503030000020004" pitchFamily="2" charset="77"/>
              </a:defRPr>
            </a:lvl1pPr>
            <a:lvl2pPr marL="444500" indent="0">
              <a:buNone/>
              <a:defRPr sz="7200" b="0" i="0">
                <a:latin typeface="Akkurat-Light" panose="02000503030000020004" pitchFamily="2" charset="77"/>
              </a:defRPr>
            </a:lvl2pPr>
            <a:lvl3pPr marL="889000" indent="0">
              <a:buNone/>
              <a:defRPr sz="7200" b="0" i="0">
                <a:latin typeface="Akkurat-Light" panose="02000503030000020004" pitchFamily="2" charset="77"/>
              </a:defRPr>
            </a:lvl3pPr>
            <a:lvl4pPr marL="1333500" indent="0">
              <a:buNone/>
              <a:defRPr sz="7200" b="0" i="0">
                <a:latin typeface="Akkurat-Light" panose="02000503030000020004" pitchFamily="2" charset="77"/>
              </a:defRPr>
            </a:lvl4pPr>
            <a:lvl5pPr marL="1778000" indent="0">
              <a:buNone/>
              <a:defRPr sz="72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54283627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539" y="332317"/>
            <a:ext cx="22502812" cy="717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444500" indent="0">
              <a:buNone/>
              <a:defRPr sz="3000" b="1" i="0">
                <a:latin typeface="Akkurat-Bold" panose="02000503040000020004" pitchFamily="2" charset="77"/>
              </a:defRPr>
            </a:lvl2pPr>
            <a:lvl3pPr marL="889000" indent="0">
              <a:buNone/>
              <a:defRPr sz="3000" b="1" i="0">
                <a:latin typeface="Akkurat-Bold" panose="02000503040000020004" pitchFamily="2" charset="77"/>
              </a:defRPr>
            </a:lvl3pPr>
            <a:lvl4pPr marL="1333500" indent="0">
              <a:buNone/>
              <a:defRPr sz="3000" b="1" i="0">
                <a:latin typeface="Akkurat-Bold" panose="02000503040000020004" pitchFamily="2" charset="77"/>
              </a:defRPr>
            </a:lvl4pPr>
            <a:lvl5pPr marL="1778000" indent="0">
              <a:buNone/>
              <a:defRPr sz="30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42EE58-3A2B-2C4C-88D8-5341B7D610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2338" y="1660525"/>
            <a:ext cx="22536150" cy="11277600"/>
          </a:xfrm>
          <a:prstGeom prst="rect">
            <a:avLst/>
          </a:prstGeom>
        </p:spPr>
        <p:txBody>
          <a:bodyPr/>
          <a:lstStyle>
            <a:lvl1pPr>
              <a:defRPr>
                <a:latin typeface="Akkurat-Light" panose="02000303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D035B7-F37D-DC46-812C-66E34DD2B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1599" y="12312000"/>
            <a:ext cx="22536000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432000" anchor="ctr" anchorCtr="0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67430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539" y="332317"/>
            <a:ext cx="22502812" cy="717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444500" indent="0">
              <a:buNone/>
              <a:defRPr sz="3000" b="1" i="0">
                <a:latin typeface="Akkurat-Bold" panose="02000503040000020004" pitchFamily="2" charset="77"/>
              </a:defRPr>
            </a:lvl2pPr>
            <a:lvl3pPr marL="889000" indent="0">
              <a:buNone/>
              <a:defRPr sz="3000" b="1" i="0">
                <a:latin typeface="Akkurat-Bold" panose="02000503040000020004" pitchFamily="2" charset="77"/>
              </a:defRPr>
            </a:lvl3pPr>
            <a:lvl4pPr marL="1333500" indent="0">
              <a:buNone/>
              <a:defRPr sz="3000" b="1" i="0">
                <a:latin typeface="Akkurat-Bold" panose="02000503040000020004" pitchFamily="2" charset="77"/>
              </a:defRPr>
            </a:lvl4pPr>
            <a:lvl5pPr marL="1778000" indent="0">
              <a:buNone/>
              <a:defRPr sz="30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922338" y="1049867"/>
            <a:ext cx="22536679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Freeform 1">
            <a:extLst>
              <a:ext uri="{FF2B5EF4-FFF2-40B4-BE49-F238E27FC236}">
                <a16:creationId xmlns:a16="http://schemas.microsoft.com/office/drawing/2014/main" id="{BA233E1D-27E0-5C4E-A668-DABEEEAD6F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76336" y="1767416"/>
            <a:ext cx="9445623" cy="10973421"/>
          </a:xfrm>
          <a:custGeom>
            <a:avLst/>
            <a:gdLst>
              <a:gd name="T0" fmla="*/ 17792 w 18077"/>
              <a:gd name="T1" fmla="*/ 2181 h 21000"/>
              <a:gd name="T2" fmla="*/ 16683 w 18077"/>
              <a:gd name="T3" fmla="*/ 1466 h 21000"/>
              <a:gd name="T4" fmla="*/ 15739 w 18077"/>
              <a:gd name="T5" fmla="*/ 431 h 21000"/>
              <a:gd name="T6" fmla="*/ 9839 w 18077"/>
              <a:gd name="T7" fmla="*/ 2272 h 21000"/>
              <a:gd name="T8" fmla="*/ 10224 w 18077"/>
              <a:gd name="T9" fmla="*/ 5378 h 21000"/>
              <a:gd name="T10" fmla="*/ 10480 w 18077"/>
              <a:gd name="T11" fmla="*/ 5635 h 21000"/>
              <a:gd name="T12" fmla="*/ 12203 w 18077"/>
              <a:gd name="T13" fmla="*/ 6753 h 21000"/>
              <a:gd name="T14" fmla="*/ 11213 w 18077"/>
              <a:gd name="T15" fmla="*/ 7256 h 21000"/>
              <a:gd name="T16" fmla="*/ 8860 w 18077"/>
              <a:gd name="T17" fmla="*/ 9419 h 21000"/>
              <a:gd name="T18" fmla="*/ 8081 w 18077"/>
              <a:gd name="T19" fmla="*/ 6826 h 21000"/>
              <a:gd name="T20" fmla="*/ 9134 w 18077"/>
              <a:gd name="T21" fmla="*/ 6285 h 21000"/>
              <a:gd name="T22" fmla="*/ 8191 w 18077"/>
              <a:gd name="T23" fmla="*/ 5003 h 21000"/>
              <a:gd name="T24" fmla="*/ 6835 w 18077"/>
              <a:gd name="T25" fmla="*/ 4453 h 21000"/>
              <a:gd name="T26" fmla="*/ 3152 w 18077"/>
              <a:gd name="T27" fmla="*/ 11864 h 21000"/>
              <a:gd name="T28" fmla="*/ 5992 w 18077"/>
              <a:gd name="T29" fmla="*/ 13752 h 21000"/>
              <a:gd name="T30" fmla="*/ 5351 w 18077"/>
              <a:gd name="T31" fmla="*/ 13962 h 21000"/>
              <a:gd name="T32" fmla="*/ 3903 w 18077"/>
              <a:gd name="T33" fmla="*/ 14402 h 21000"/>
              <a:gd name="T34" fmla="*/ 2547 w 18077"/>
              <a:gd name="T35" fmla="*/ 14943 h 21000"/>
              <a:gd name="T36" fmla="*/ 815 w 18077"/>
              <a:gd name="T37" fmla="*/ 15758 h 21000"/>
              <a:gd name="T38" fmla="*/ 4627 w 18077"/>
              <a:gd name="T39" fmla="*/ 16445 h 21000"/>
              <a:gd name="T40" fmla="*/ 5634 w 18077"/>
              <a:gd name="T41" fmla="*/ 15648 h 21000"/>
              <a:gd name="T42" fmla="*/ 6285 w 18077"/>
              <a:gd name="T43" fmla="*/ 15767 h 21000"/>
              <a:gd name="T44" fmla="*/ 7247 w 18077"/>
              <a:gd name="T45" fmla="*/ 16244 h 21000"/>
              <a:gd name="T46" fmla="*/ 8108 w 18077"/>
              <a:gd name="T47" fmla="*/ 16097 h 21000"/>
              <a:gd name="T48" fmla="*/ 11671 w 18077"/>
              <a:gd name="T49" fmla="*/ 18186 h 21000"/>
              <a:gd name="T50" fmla="*/ 10902 w 18077"/>
              <a:gd name="T51" fmla="*/ 20568 h 21000"/>
              <a:gd name="T52" fmla="*/ 12303 w 18077"/>
              <a:gd name="T53" fmla="*/ 20999 h 21000"/>
              <a:gd name="T54" fmla="*/ 12029 w 18077"/>
              <a:gd name="T55" fmla="*/ 18946 h 21000"/>
              <a:gd name="T56" fmla="*/ 13027 w 18077"/>
              <a:gd name="T57" fmla="*/ 17792 h 21000"/>
              <a:gd name="T58" fmla="*/ 13348 w 18077"/>
              <a:gd name="T59" fmla="*/ 15547 h 21000"/>
              <a:gd name="T60" fmla="*/ 12716 w 18077"/>
              <a:gd name="T61" fmla="*/ 12771 h 21000"/>
              <a:gd name="T62" fmla="*/ 13559 w 18077"/>
              <a:gd name="T63" fmla="*/ 12725 h 21000"/>
              <a:gd name="T64" fmla="*/ 15840 w 18077"/>
              <a:gd name="T65" fmla="*/ 12515 h 21000"/>
              <a:gd name="T66" fmla="*/ 15730 w 18077"/>
              <a:gd name="T67" fmla="*/ 11369 h 21000"/>
              <a:gd name="T68" fmla="*/ 17251 w 18077"/>
              <a:gd name="T69" fmla="*/ 9849 h 21000"/>
              <a:gd name="T70" fmla="*/ 17104 w 18077"/>
              <a:gd name="T71" fmla="*/ 8475 h 21000"/>
              <a:gd name="T72" fmla="*/ 17031 w 18077"/>
              <a:gd name="T73" fmla="*/ 6826 h 21000"/>
              <a:gd name="T74" fmla="*/ 17434 w 18077"/>
              <a:gd name="T75" fmla="*/ 5305 h 21000"/>
              <a:gd name="T76" fmla="*/ 7907 w 18077"/>
              <a:gd name="T77" fmla="*/ 2007 h 21000"/>
              <a:gd name="T78" fmla="*/ 6936 w 18077"/>
              <a:gd name="T79" fmla="*/ 2382 h 21000"/>
              <a:gd name="T80" fmla="*/ 6871 w 18077"/>
              <a:gd name="T81" fmla="*/ 2593 h 21000"/>
              <a:gd name="T82" fmla="*/ 7192 w 18077"/>
              <a:gd name="T83" fmla="*/ 3372 h 21000"/>
              <a:gd name="T84" fmla="*/ 13366 w 18077"/>
              <a:gd name="T85" fmla="*/ 357 h 21000"/>
              <a:gd name="T86" fmla="*/ 12963 w 18077"/>
              <a:gd name="T87" fmla="*/ 513 h 21000"/>
              <a:gd name="T88" fmla="*/ 1933 w 18077"/>
              <a:gd name="T89" fmla="*/ 13577 h 21000"/>
              <a:gd name="T90" fmla="*/ 2126 w 18077"/>
              <a:gd name="T91" fmla="*/ 14072 h 21000"/>
              <a:gd name="T92" fmla="*/ 2913 w 18077"/>
              <a:gd name="T93" fmla="*/ 13678 h 21000"/>
              <a:gd name="T94" fmla="*/ 403 w 18077"/>
              <a:gd name="T95" fmla="*/ 17426 h 21000"/>
              <a:gd name="T96" fmla="*/ 843 w 18077"/>
              <a:gd name="T97" fmla="*/ 17105 h 21000"/>
              <a:gd name="T98" fmla="*/ 2474 w 18077"/>
              <a:gd name="T99" fmla="*/ 17590 h 21000"/>
              <a:gd name="T100" fmla="*/ 4196 w 18077"/>
              <a:gd name="T101" fmla="*/ 16711 h 21000"/>
              <a:gd name="T102" fmla="*/ 2913 w 18077"/>
              <a:gd name="T103" fmla="*/ 16454 h 21000"/>
              <a:gd name="T104" fmla="*/ 2345 w 18077"/>
              <a:gd name="T105" fmla="*/ 13101 h 21000"/>
              <a:gd name="T106" fmla="*/ 3619 w 18077"/>
              <a:gd name="T107" fmla="*/ 13962 h 21000"/>
              <a:gd name="T108" fmla="*/ 9839 w 18077"/>
              <a:gd name="T109" fmla="*/ 944 h 21000"/>
              <a:gd name="T110" fmla="*/ 8402 w 18077"/>
              <a:gd name="T111" fmla="*/ 1301 h 21000"/>
              <a:gd name="T112" fmla="*/ 12340 w 18077"/>
              <a:gd name="T113" fmla="*/ 431 h 21000"/>
              <a:gd name="T114" fmla="*/ 11369 w 18077"/>
              <a:gd name="T115" fmla="*/ 761 h 2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077" h="21000">
                <a:moveTo>
                  <a:pt x="17874" y="3033"/>
                </a:moveTo>
                <a:lnTo>
                  <a:pt x="17874" y="3033"/>
                </a:lnTo>
                <a:cubicBezTo>
                  <a:pt x="17911" y="2886"/>
                  <a:pt x="17938" y="2749"/>
                  <a:pt x="17975" y="2602"/>
                </a:cubicBezTo>
                <a:cubicBezTo>
                  <a:pt x="17993" y="2520"/>
                  <a:pt x="18030" y="2410"/>
                  <a:pt x="18002" y="2318"/>
                </a:cubicBezTo>
                <a:cubicBezTo>
                  <a:pt x="17966" y="2236"/>
                  <a:pt x="17874" y="2208"/>
                  <a:pt x="17792" y="2181"/>
                </a:cubicBezTo>
                <a:cubicBezTo>
                  <a:pt x="17682" y="2144"/>
                  <a:pt x="17572" y="2098"/>
                  <a:pt x="17471" y="2062"/>
                </a:cubicBezTo>
                <a:cubicBezTo>
                  <a:pt x="17471" y="2062"/>
                  <a:pt x="17453" y="1842"/>
                  <a:pt x="17444" y="1823"/>
                </a:cubicBezTo>
                <a:cubicBezTo>
                  <a:pt x="17425" y="1750"/>
                  <a:pt x="17379" y="1668"/>
                  <a:pt x="17297" y="1649"/>
                </a:cubicBezTo>
                <a:cubicBezTo>
                  <a:pt x="17196" y="1622"/>
                  <a:pt x="17095" y="1603"/>
                  <a:pt x="16994" y="1576"/>
                </a:cubicBezTo>
                <a:cubicBezTo>
                  <a:pt x="16894" y="1539"/>
                  <a:pt x="16793" y="1503"/>
                  <a:pt x="16683" y="1466"/>
                </a:cubicBezTo>
                <a:cubicBezTo>
                  <a:pt x="16628" y="1448"/>
                  <a:pt x="16573" y="1429"/>
                  <a:pt x="16518" y="1411"/>
                </a:cubicBezTo>
                <a:cubicBezTo>
                  <a:pt x="16500" y="1402"/>
                  <a:pt x="16527" y="880"/>
                  <a:pt x="16527" y="834"/>
                </a:cubicBezTo>
                <a:cubicBezTo>
                  <a:pt x="16518" y="742"/>
                  <a:pt x="16500" y="632"/>
                  <a:pt x="16445" y="559"/>
                </a:cubicBezTo>
                <a:cubicBezTo>
                  <a:pt x="16371" y="467"/>
                  <a:pt x="16252" y="504"/>
                  <a:pt x="16142" y="495"/>
                </a:cubicBezTo>
                <a:cubicBezTo>
                  <a:pt x="16005" y="476"/>
                  <a:pt x="15868" y="458"/>
                  <a:pt x="15739" y="431"/>
                </a:cubicBezTo>
                <a:cubicBezTo>
                  <a:pt x="13944" y="980"/>
                  <a:pt x="13944" y="980"/>
                  <a:pt x="13944" y="980"/>
                </a:cubicBezTo>
                <a:cubicBezTo>
                  <a:pt x="13549" y="870"/>
                  <a:pt x="13549" y="870"/>
                  <a:pt x="13549" y="870"/>
                </a:cubicBezTo>
                <a:cubicBezTo>
                  <a:pt x="11974" y="1081"/>
                  <a:pt x="11974" y="1081"/>
                  <a:pt x="11974" y="1081"/>
                </a:cubicBezTo>
                <a:cubicBezTo>
                  <a:pt x="10480" y="1732"/>
                  <a:pt x="10480" y="1732"/>
                  <a:pt x="10480" y="1732"/>
                </a:cubicBezTo>
                <a:cubicBezTo>
                  <a:pt x="9839" y="2272"/>
                  <a:pt x="9839" y="2272"/>
                  <a:pt x="9839" y="2272"/>
                </a:cubicBezTo>
                <a:cubicBezTo>
                  <a:pt x="9381" y="3253"/>
                  <a:pt x="9381" y="3253"/>
                  <a:pt x="9381" y="3253"/>
                </a:cubicBezTo>
                <a:cubicBezTo>
                  <a:pt x="9692" y="4444"/>
                  <a:pt x="9692" y="4444"/>
                  <a:pt x="9692" y="4444"/>
                </a:cubicBezTo>
                <a:cubicBezTo>
                  <a:pt x="9427" y="4764"/>
                  <a:pt x="9427" y="4764"/>
                  <a:pt x="9427" y="4764"/>
                </a:cubicBezTo>
                <a:cubicBezTo>
                  <a:pt x="9381" y="5094"/>
                  <a:pt x="9381" y="5094"/>
                  <a:pt x="9381" y="5094"/>
                </a:cubicBezTo>
                <a:cubicBezTo>
                  <a:pt x="9665" y="5186"/>
                  <a:pt x="9940" y="5305"/>
                  <a:pt x="10224" y="5378"/>
                </a:cubicBezTo>
                <a:lnTo>
                  <a:pt x="10224" y="5378"/>
                </a:lnTo>
                <a:cubicBezTo>
                  <a:pt x="10334" y="5415"/>
                  <a:pt x="10407" y="5406"/>
                  <a:pt x="10471" y="5305"/>
                </a:cubicBezTo>
                <a:cubicBezTo>
                  <a:pt x="10526" y="5204"/>
                  <a:pt x="10609" y="5204"/>
                  <a:pt x="10709" y="5223"/>
                </a:cubicBezTo>
                <a:cubicBezTo>
                  <a:pt x="10764" y="5241"/>
                  <a:pt x="10938" y="5259"/>
                  <a:pt x="10947" y="5314"/>
                </a:cubicBezTo>
                <a:cubicBezTo>
                  <a:pt x="10966" y="5433"/>
                  <a:pt x="10563" y="5589"/>
                  <a:pt x="10480" y="5635"/>
                </a:cubicBezTo>
                <a:cubicBezTo>
                  <a:pt x="10352" y="6606"/>
                  <a:pt x="10352" y="6606"/>
                  <a:pt x="10352" y="6606"/>
                </a:cubicBezTo>
                <a:cubicBezTo>
                  <a:pt x="10728" y="6927"/>
                  <a:pt x="10728" y="6927"/>
                  <a:pt x="10728" y="6927"/>
                </a:cubicBezTo>
                <a:cubicBezTo>
                  <a:pt x="10728" y="6927"/>
                  <a:pt x="11516" y="7037"/>
                  <a:pt x="11525" y="7037"/>
                </a:cubicBezTo>
                <a:cubicBezTo>
                  <a:pt x="11580" y="7046"/>
                  <a:pt x="11726" y="6954"/>
                  <a:pt x="11781" y="6927"/>
                </a:cubicBezTo>
                <a:cubicBezTo>
                  <a:pt x="11919" y="6872"/>
                  <a:pt x="12065" y="6808"/>
                  <a:pt x="12203" y="6753"/>
                </a:cubicBezTo>
                <a:cubicBezTo>
                  <a:pt x="12212" y="6743"/>
                  <a:pt x="12267" y="6707"/>
                  <a:pt x="12285" y="6716"/>
                </a:cubicBezTo>
                <a:cubicBezTo>
                  <a:pt x="12331" y="6725"/>
                  <a:pt x="12377" y="6936"/>
                  <a:pt x="12359" y="6982"/>
                </a:cubicBezTo>
                <a:cubicBezTo>
                  <a:pt x="12322" y="7055"/>
                  <a:pt x="12194" y="7018"/>
                  <a:pt x="12130" y="7018"/>
                </a:cubicBezTo>
                <a:cubicBezTo>
                  <a:pt x="12010" y="7027"/>
                  <a:pt x="11891" y="7073"/>
                  <a:pt x="11772" y="7101"/>
                </a:cubicBezTo>
                <a:cubicBezTo>
                  <a:pt x="11589" y="7156"/>
                  <a:pt x="11397" y="7202"/>
                  <a:pt x="11213" y="7256"/>
                </a:cubicBezTo>
                <a:cubicBezTo>
                  <a:pt x="10581" y="7037"/>
                  <a:pt x="10581" y="7037"/>
                  <a:pt x="10581" y="7037"/>
                </a:cubicBezTo>
                <a:cubicBezTo>
                  <a:pt x="9839" y="7467"/>
                  <a:pt x="9839" y="7467"/>
                  <a:pt x="9839" y="7467"/>
                </a:cubicBezTo>
                <a:cubicBezTo>
                  <a:pt x="9454" y="8017"/>
                  <a:pt x="9454" y="8017"/>
                  <a:pt x="9454" y="8017"/>
                </a:cubicBezTo>
                <a:cubicBezTo>
                  <a:pt x="8860" y="8558"/>
                  <a:pt x="8860" y="8558"/>
                  <a:pt x="8860" y="8558"/>
                </a:cubicBezTo>
                <a:cubicBezTo>
                  <a:pt x="8860" y="9419"/>
                  <a:pt x="8860" y="9419"/>
                  <a:pt x="8860" y="9419"/>
                </a:cubicBezTo>
                <a:cubicBezTo>
                  <a:pt x="8402" y="9208"/>
                  <a:pt x="8402" y="9208"/>
                  <a:pt x="8402" y="9208"/>
                </a:cubicBezTo>
                <a:cubicBezTo>
                  <a:pt x="7943" y="8338"/>
                  <a:pt x="7943" y="8338"/>
                  <a:pt x="7943" y="8338"/>
                </a:cubicBezTo>
                <a:cubicBezTo>
                  <a:pt x="8191" y="7916"/>
                  <a:pt x="8191" y="7916"/>
                  <a:pt x="8191" y="7916"/>
                </a:cubicBezTo>
                <a:cubicBezTo>
                  <a:pt x="8191" y="7916"/>
                  <a:pt x="7779" y="6936"/>
                  <a:pt x="7779" y="6927"/>
                </a:cubicBezTo>
                <a:cubicBezTo>
                  <a:pt x="7788" y="6945"/>
                  <a:pt x="8053" y="6817"/>
                  <a:pt x="8081" y="6826"/>
                </a:cubicBezTo>
                <a:cubicBezTo>
                  <a:pt x="8227" y="6835"/>
                  <a:pt x="8429" y="7165"/>
                  <a:pt x="8576" y="7000"/>
                </a:cubicBezTo>
                <a:cubicBezTo>
                  <a:pt x="8603" y="6973"/>
                  <a:pt x="8603" y="6918"/>
                  <a:pt x="8621" y="6881"/>
                </a:cubicBezTo>
                <a:cubicBezTo>
                  <a:pt x="8640" y="6826"/>
                  <a:pt x="8676" y="6789"/>
                  <a:pt x="8713" y="6743"/>
                </a:cubicBezTo>
                <a:cubicBezTo>
                  <a:pt x="8805" y="6643"/>
                  <a:pt x="8896" y="6542"/>
                  <a:pt x="8988" y="6450"/>
                </a:cubicBezTo>
                <a:cubicBezTo>
                  <a:pt x="9034" y="6395"/>
                  <a:pt x="9088" y="6340"/>
                  <a:pt x="9134" y="6285"/>
                </a:cubicBezTo>
                <a:cubicBezTo>
                  <a:pt x="8860" y="5956"/>
                  <a:pt x="8860" y="5956"/>
                  <a:pt x="8860" y="5956"/>
                </a:cubicBezTo>
                <a:cubicBezTo>
                  <a:pt x="8402" y="6066"/>
                  <a:pt x="8402" y="6066"/>
                  <a:pt x="8402" y="6066"/>
                </a:cubicBezTo>
                <a:cubicBezTo>
                  <a:pt x="8191" y="5736"/>
                  <a:pt x="8191" y="5736"/>
                  <a:pt x="8191" y="5736"/>
                </a:cubicBezTo>
                <a:cubicBezTo>
                  <a:pt x="8301" y="5195"/>
                  <a:pt x="8301" y="5195"/>
                  <a:pt x="8301" y="5195"/>
                </a:cubicBezTo>
                <a:cubicBezTo>
                  <a:pt x="8310" y="5158"/>
                  <a:pt x="8209" y="5030"/>
                  <a:pt x="8191" y="5003"/>
                </a:cubicBezTo>
                <a:cubicBezTo>
                  <a:pt x="8127" y="4883"/>
                  <a:pt x="8072" y="4774"/>
                  <a:pt x="8017" y="4654"/>
                </a:cubicBezTo>
                <a:cubicBezTo>
                  <a:pt x="7907" y="4434"/>
                  <a:pt x="7613" y="4728"/>
                  <a:pt x="7449" y="4728"/>
                </a:cubicBezTo>
                <a:cubicBezTo>
                  <a:pt x="7330" y="4764"/>
                  <a:pt x="6927" y="5021"/>
                  <a:pt x="6954" y="4737"/>
                </a:cubicBezTo>
                <a:cubicBezTo>
                  <a:pt x="6963" y="4682"/>
                  <a:pt x="6936" y="4618"/>
                  <a:pt x="6927" y="4554"/>
                </a:cubicBezTo>
                <a:cubicBezTo>
                  <a:pt x="6917" y="4481"/>
                  <a:pt x="6917" y="4471"/>
                  <a:pt x="6835" y="4453"/>
                </a:cubicBezTo>
                <a:cubicBezTo>
                  <a:pt x="6789" y="4444"/>
                  <a:pt x="6349" y="4380"/>
                  <a:pt x="6349" y="4398"/>
                </a:cubicBezTo>
                <a:lnTo>
                  <a:pt x="5992" y="6386"/>
                </a:lnTo>
                <a:cubicBezTo>
                  <a:pt x="5241" y="9419"/>
                  <a:pt x="5241" y="9419"/>
                  <a:pt x="5241" y="9419"/>
                </a:cubicBezTo>
                <a:cubicBezTo>
                  <a:pt x="3426" y="11910"/>
                  <a:pt x="3426" y="11910"/>
                  <a:pt x="3426" y="11910"/>
                </a:cubicBezTo>
                <a:cubicBezTo>
                  <a:pt x="3335" y="11892"/>
                  <a:pt x="3243" y="11883"/>
                  <a:pt x="3152" y="11864"/>
                </a:cubicBezTo>
                <a:cubicBezTo>
                  <a:pt x="3088" y="11855"/>
                  <a:pt x="2987" y="11827"/>
                  <a:pt x="2941" y="11873"/>
                </a:cubicBezTo>
                <a:cubicBezTo>
                  <a:pt x="2886" y="11928"/>
                  <a:pt x="2913" y="12056"/>
                  <a:pt x="2913" y="12130"/>
                </a:cubicBezTo>
                <a:cubicBezTo>
                  <a:pt x="3326" y="12771"/>
                  <a:pt x="3326" y="12771"/>
                  <a:pt x="3326" y="12771"/>
                </a:cubicBezTo>
                <a:cubicBezTo>
                  <a:pt x="4810" y="13752"/>
                  <a:pt x="4810" y="13752"/>
                  <a:pt x="4810" y="13752"/>
                </a:cubicBezTo>
                <a:cubicBezTo>
                  <a:pt x="5992" y="13752"/>
                  <a:pt x="5992" y="13752"/>
                  <a:pt x="5992" y="13752"/>
                </a:cubicBezTo>
                <a:cubicBezTo>
                  <a:pt x="6633" y="13834"/>
                  <a:pt x="6633" y="13834"/>
                  <a:pt x="6633" y="13834"/>
                </a:cubicBezTo>
                <a:cubicBezTo>
                  <a:pt x="6798" y="13962"/>
                  <a:pt x="6798" y="13962"/>
                  <a:pt x="6798" y="13962"/>
                </a:cubicBezTo>
                <a:cubicBezTo>
                  <a:pt x="6560" y="13962"/>
                  <a:pt x="6560" y="13962"/>
                  <a:pt x="6560" y="13962"/>
                </a:cubicBezTo>
                <a:cubicBezTo>
                  <a:pt x="5571" y="13962"/>
                  <a:pt x="5571" y="13962"/>
                  <a:pt x="5571" y="13962"/>
                </a:cubicBezTo>
                <a:cubicBezTo>
                  <a:pt x="5497" y="13962"/>
                  <a:pt x="5424" y="13962"/>
                  <a:pt x="5351" y="13962"/>
                </a:cubicBezTo>
                <a:cubicBezTo>
                  <a:pt x="5259" y="13962"/>
                  <a:pt x="5195" y="13935"/>
                  <a:pt x="5112" y="13981"/>
                </a:cubicBezTo>
                <a:cubicBezTo>
                  <a:pt x="5039" y="14026"/>
                  <a:pt x="4966" y="14109"/>
                  <a:pt x="4948" y="14191"/>
                </a:cubicBezTo>
                <a:cubicBezTo>
                  <a:pt x="4929" y="14265"/>
                  <a:pt x="4938" y="14310"/>
                  <a:pt x="4874" y="14365"/>
                </a:cubicBezTo>
                <a:cubicBezTo>
                  <a:pt x="4728" y="14466"/>
                  <a:pt x="4508" y="14420"/>
                  <a:pt x="4352" y="14411"/>
                </a:cubicBezTo>
                <a:cubicBezTo>
                  <a:pt x="4205" y="14411"/>
                  <a:pt x="4049" y="14402"/>
                  <a:pt x="3903" y="14402"/>
                </a:cubicBezTo>
                <a:cubicBezTo>
                  <a:pt x="3362" y="14723"/>
                  <a:pt x="3362" y="14723"/>
                  <a:pt x="3362" y="14723"/>
                </a:cubicBezTo>
                <a:cubicBezTo>
                  <a:pt x="2913" y="14833"/>
                  <a:pt x="2913" y="14833"/>
                  <a:pt x="2913" y="14833"/>
                </a:cubicBezTo>
                <a:cubicBezTo>
                  <a:pt x="4059" y="15694"/>
                  <a:pt x="4059" y="15694"/>
                  <a:pt x="4059" y="15694"/>
                </a:cubicBezTo>
                <a:cubicBezTo>
                  <a:pt x="3619" y="15804"/>
                  <a:pt x="3619" y="15804"/>
                  <a:pt x="3619" y="15804"/>
                </a:cubicBezTo>
                <a:cubicBezTo>
                  <a:pt x="2547" y="14943"/>
                  <a:pt x="2547" y="14943"/>
                  <a:pt x="2547" y="14943"/>
                </a:cubicBezTo>
                <a:cubicBezTo>
                  <a:pt x="1218" y="14723"/>
                  <a:pt x="1218" y="14723"/>
                  <a:pt x="1218" y="14723"/>
                </a:cubicBezTo>
                <a:cubicBezTo>
                  <a:pt x="1109" y="14796"/>
                  <a:pt x="999" y="14869"/>
                  <a:pt x="889" y="14943"/>
                </a:cubicBezTo>
                <a:cubicBezTo>
                  <a:pt x="760" y="15034"/>
                  <a:pt x="486" y="15126"/>
                  <a:pt x="486" y="15309"/>
                </a:cubicBezTo>
                <a:cubicBezTo>
                  <a:pt x="476" y="15410"/>
                  <a:pt x="595" y="15492"/>
                  <a:pt x="650" y="15566"/>
                </a:cubicBezTo>
                <a:cubicBezTo>
                  <a:pt x="678" y="15593"/>
                  <a:pt x="770" y="15749"/>
                  <a:pt x="815" y="15758"/>
                </a:cubicBezTo>
                <a:cubicBezTo>
                  <a:pt x="815" y="15758"/>
                  <a:pt x="2547" y="16234"/>
                  <a:pt x="2547" y="16244"/>
                </a:cubicBezTo>
                <a:cubicBezTo>
                  <a:pt x="2574" y="16244"/>
                  <a:pt x="2776" y="16024"/>
                  <a:pt x="2813" y="16005"/>
                </a:cubicBezTo>
                <a:cubicBezTo>
                  <a:pt x="2932" y="15923"/>
                  <a:pt x="3014" y="15941"/>
                  <a:pt x="3142" y="15987"/>
                </a:cubicBezTo>
                <a:cubicBezTo>
                  <a:pt x="3317" y="16042"/>
                  <a:pt x="3491" y="16097"/>
                  <a:pt x="3674" y="16152"/>
                </a:cubicBezTo>
                <a:cubicBezTo>
                  <a:pt x="3985" y="16244"/>
                  <a:pt x="4306" y="16363"/>
                  <a:pt x="4627" y="16445"/>
                </a:cubicBezTo>
                <a:cubicBezTo>
                  <a:pt x="4764" y="16473"/>
                  <a:pt x="5011" y="16509"/>
                  <a:pt x="5057" y="16326"/>
                </a:cubicBezTo>
                <a:cubicBezTo>
                  <a:pt x="5067" y="16262"/>
                  <a:pt x="5048" y="16253"/>
                  <a:pt x="5011" y="16216"/>
                </a:cubicBezTo>
                <a:cubicBezTo>
                  <a:pt x="4975" y="16170"/>
                  <a:pt x="4948" y="16134"/>
                  <a:pt x="4920" y="16070"/>
                </a:cubicBezTo>
                <a:cubicBezTo>
                  <a:pt x="4883" y="15987"/>
                  <a:pt x="4847" y="15895"/>
                  <a:pt x="4810" y="15804"/>
                </a:cubicBezTo>
                <a:cubicBezTo>
                  <a:pt x="5634" y="15648"/>
                  <a:pt x="5634" y="15648"/>
                  <a:pt x="5634" y="15648"/>
                </a:cubicBezTo>
                <a:cubicBezTo>
                  <a:pt x="5607" y="15740"/>
                  <a:pt x="5552" y="15822"/>
                  <a:pt x="5534" y="15923"/>
                </a:cubicBezTo>
                <a:cubicBezTo>
                  <a:pt x="5515" y="16014"/>
                  <a:pt x="5506" y="16088"/>
                  <a:pt x="5607" y="16051"/>
                </a:cubicBezTo>
                <a:cubicBezTo>
                  <a:pt x="5690" y="16024"/>
                  <a:pt x="5754" y="16024"/>
                  <a:pt x="5836" y="16024"/>
                </a:cubicBezTo>
                <a:cubicBezTo>
                  <a:pt x="5864" y="16024"/>
                  <a:pt x="5974" y="16042"/>
                  <a:pt x="5992" y="16024"/>
                </a:cubicBezTo>
                <a:cubicBezTo>
                  <a:pt x="6093" y="15941"/>
                  <a:pt x="6184" y="15850"/>
                  <a:pt x="6285" y="15767"/>
                </a:cubicBezTo>
                <a:cubicBezTo>
                  <a:pt x="6377" y="15685"/>
                  <a:pt x="6523" y="15538"/>
                  <a:pt x="6652" y="15529"/>
                </a:cubicBezTo>
                <a:cubicBezTo>
                  <a:pt x="6716" y="15529"/>
                  <a:pt x="6707" y="15547"/>
                  <a:pt x="6734" y="15584"/>
                </a:cubicBezTo>
                <a:cubicBezTo>
                  <a:pt x="6743" y="15602"/>
                  <a:pt x="6807" y="15694"/>
                  <a:pt x="6826" y="15694"/>
                </a:cubicBezTo>
                <a:cubicBezTo>
                  <a:pt x="6633" y="16134"/>
                  <a:pt x="6633" y="16134"/>
                  <a:pt x="6633" y="16134"/>
                </a:cubicBezTo>
                <a:cubicBezTo>
                  <a:pt x="7247" y="16244"/>
                  <a:pt x="7247" y="16244"/>
                  <a:pt x="7247" y="16244"/>
                </a:cubicBezTo>
                <a:cubicBezTo>
                  <a:pt x="7330" y="16152"/>
                  <a:pt x="7412" y="16070"/>
                  <a:pt x="7494" y="15987"/>
                </a:cubicBezTo>
                <a:cubicBezTo>
                  <a:pt x="7559" y="15923"/>
                  <a:pt x="7613" y="15868"/>
                  <a:pt x="7678" y="15804"/>
                </a:cubicBezTo>
                <a:lnTo>
                  <a:pt x="7678" y="15804"/>
                </a:lnTo>
                <a:cubicBezTo>
                  <a:pt x="7769" y="15703"/>
                  <a:pt x="7898" y="15749"/>
                  <a:pt x="8008" y="15804"/>
                </a:cubicBezTo>
                <a:cubicBezTo>
                  <a:pt x="8145" y="15877"/>
                  <a:pt x="8182" y="15960"/>
                  <a:pt x="8108" y="16097"/>
                </a:cubicBezTo>
                <a:cubicBezTo>
                  <a:pt x="8044" y="16216"/>
                  <a:pt x="7998" y="16335"/>
                  <a:pt x="7943" y="16454"/>
                </a:cubicBezTo>
                <a:cubicBezTo>
                  <a:pt x="9006" y="17325"/>
                  <a:pt x="9006" y="17325"/>
                  <a:pt x="9006" y="17325"/>
                </a:cubicBezTo>
                <a:cubicBezTo>
                  <a:pt x="10050" y="16995"/>
                  <a:pt x="10050" y="16995"/>
                  <a:pt x="10050" y="16995"/>
                </a:cubicBezTo>
                <a:cubicBezTo>
                  <a:pt x="10352" y="17645"/>
                  <a:pt x="10352" y="17645"/>
                  <a:pt x="10352" y="17645"/>
                </a:cubicBezTo>
                <a:cubicBezTo>
                  <a:pt x="11671" y="18186"/>
                  <a:pt x="11671" y="18186"/>
                  <a:pt x="11671" y="18186"/>
                </a:cubicBezTo>
                <a:cubicBezTo>
                  <a:pt x="11580" y="18378"/>
                  <a:pt x="11497" y="18571"/>
                  <a:pt x="11406" y="18763"/>
                </a:cubicBezTo>
                <a:cubicBezTo>
                  <a:pt x="10938" y="19808"/>
                  <a:pt x="10938" y="19808"/>
                  <a:pt x="10938" y="19808"/>
                </a:cubicBezTo>
                <a:cubicBezTo>
                  <a:pt x="10902" y="19890"/>
                  <a:pt x="10865" y="19963"/>
                  <a:pt x="10838" y="20046"/>
                </a:cubicBezTo>
                <a:cubicBezTo>
                  <a:pt x="10810" y="20092"/>
                  <a:pt x="10783" y="20138"/>
                  <a:pt x="10764" y="20183"/>
                </a:cubicBezTo>
                <a:cubicBezTo>
                  <a:pt x="10718" y="20330"/>
                  <a:pt x="10838" y="20449"/>
                  <a:pt x="10902" y="20568"/>
                </a:cubicBezTo>
                <a:cubicBezTo>
                  <a:pt x="10947" y="20651"/>
                  <a:pt x="10966" y="20797"/>
                  <a:pt x="11067" y="20834"/>
                </a:cubicBezTo>
                <a:cubicBezTo>
                  <a:pt x="11113" y="20843"/>
                  <a:pt x="11177" y="20834"/>
                  <a:pt x="11222" y="20843"/>
                </a:cubicBezTo>
                <a:cubicBezTo>
                  <a:pt x="11287" y="20852"/>
                  <a:pt x="11342" y="20861"/>
                  <a:pt x="11406" y="20871"/>
                </a:cubicBezTo>
                <a:cubicBezTo>
                  <a:pt x="11644" y="20907"/>
                  <a:pt x="11891" y="20944"/>
                  <a:pt x="12130" y="20981"/>
                </a:cubicBezTo>
                <a:cubicBezTo>
                  <a:pt x="12194" y="20990"/>
                  <a:pt x="12249" y="20999"/>
                  <a:pt x="12303" y="20999"/>
                </a:cubicBezTo>
                <a:cubicBezTo>
                  <a:pt x="12716" y="20293"/>
                  <a:pt x="12716" y="20293"/>
                  <a:pt x="12716" y="20293"/>
                </a:cubicBezTo>
                <a:cubicBezTo>
                  <a:pt x="12542" y="19487"/>
                  <a:pt x="12542" y="19487"/>
                  <a:pt x="12542" y="19487"/>
                </a:cubicBezTo>
                <a:cubicBezTo>
                  <a:pt x="11882" y="19377"/>
                  <a:pt x="11882" y="19377"/>
                  <a:pt x="11882" y="19377"/>
                </a:cubicBezTo>
                <a:cubicBezTo>
                  <a:pt x="11882" y="18836"/>
                  <a:pt x="11882" y="18836"/>
                  <a:pt x="11882" y="18836"/>
                </a:cubicBezTo>
                <a:cubicBezTo>
                  <a:pt x="12029" y="18946"/>
                  <a:pt x="12029" y="18946"/>
                  <a:pt x="12029" y="18946"/>
                </a:cubicBezTo>
                <a:cubicBezTo>
                  <a:pt x="12038" y="18956"/>
                  <a:pt x="12249" y="18782"/>
                  <a:pt x="12267" y="18773"/>
                </a:cubicBezTo>
                <a:cubicBezTo>
                  <a:pt x="12542" y="18571"/>
                  <a:pt x="12826" y="18369"/>
                  <a:pt x="13101" y="18168"/>
                </a:cubicBezTo>
                <a:cubicBezTo>
                  <a:pt x="13128" y="18140"/>
                  <a:pt x="13183" y="18122"/>
                  <a:pt x="13201" y="18094"/>
                </a:cubicBezTo>
                <a:cubicBezTo>
                  <a:pt x="13238" y="18049"/>
                  <a:pt x="13229" y="17966"/>
                  <a:pt x="13229" y="17911"/>
                </a:cubicBezTo>
                <a:cubicBezTo>
                  <a:pt x="13247" y="17765"/>
                  <a:pt x="13146" y="17774"/>
                  <a:pt x="13027" y="17792"/>
                </a:cubicBezTo>
                <a:cubicBezTo>
                  <a:pt x="12917" y="17810"/>
                  <a:pt x="12817" y="17838"/>
                  <a:pt x="12716" y="17865"/>
                </a:cubicBezTo>
                <a:lnTo>
                  <a:pt x="12716" y="17865"/>
                </a:lnTo>
                <a:cubicBezTo>
                  <a:pt x="12716" y="17645"/>
                  <a:pt x="12716" y="17645"/>
                  <a:pt x="12716" y="17645"/>
                </a:cubicBezTo>
                <a:cubicBezTo>
                  <a:pt x="13348" y="16674"/>
                  <a:pt x="13348" y="16674"/>
                  <a:pt x="13348" y="16674"/>
                </a:cubicBezTo>
                <a:cubicBezTo>
                  <a:pt x="13348" y="15547"/>
                  <a:pt x="13348" y="15547"/>
                  <a:pt x="13348" y="15547"/>
                </a:cubicBezTo>
                <a:cubicBezTo>
                  <a:pt x="12029" y="13678"/>
                  <a:pt x="12029" y="13678"/>
                  <a:pt x="12029" y="13678"/>
                </a:cubicBezTo>
                <a:cubicBezTo>
                  <a:pt x="12404" y="13477"/>
                  <a:pt x="12404" y="13477"/>
                  <a:pt x="12404" y="13477"/>
                </a:cubicBezTo>
                <a:cubicBezTo>
                  <a:pt x="12340" y="13376"/>
                  <a:pt x="12047" y="13083"/>
                  <a:pt x="12212" y="12973"/>
                </a:cubicBezTo>
                <a:cubicBezTo>
                  <a:pt x="12285" y="12927"/>
                  <a:pt x="12395" y="12918"/>
                  <a:pt x="12469" y="12890"/>
                </a:cubicBezTo>
                <a:cubicBezTo>
                  <a:pt x="12514" y="12872"/>
                  <a:pt x="12670" y="12762"/>
                  <a:pt x="12716" y="12771"/>
                </a:cubicBezTo>
                <a:cubicBezTo>
                  <a:pt x="13064" y="12881"/>
                  <a:pt x="13064" y="12881"/>
                  <a:pt x="13064" y="12881"/>
                </a:cubicBezTo>
                <a:cubicBezTo>
                  <a:pt x="13064" y="12789"/>
                  <a:pt x="13036" y="12652"/>
                  <a:pt x="13146" y="12606"/>
                </a:cubicBezTo>
                <a:lnTo>
                  <a:pt x="13146" y="12606"/>
                </a:lnTo>
                <a:cubicBezTo>
                  <a:pt x="13201" y="12588"/>
                  <a:pt x="13284" y="12634"/>
                  <a:pt x="13330" y="12652"/>
                </a:cubicBezTo>
                <a:cubicBezTo>
                  <a:pt x="13403" y="12670"/>
                  <a:pt x="13476" y="12698"/>
                  <a:pt x="13559" y="12725"/>
                </a:cubicBezTo>
                <a:cubicBezTo>
                  <a:pt x="13705" y="12780"/>
                  <a:pt x="13852" y="12826"/>
                  <a:pt x="13999" y="12881"/>
                </a:cubicBezTo>
                <a:cubicBezTo>
                  <a:pt x="14255" y="12973"/>
                  <a:pt x="14448" y="12845"/>
                  <a:pt x="14677" y="12753"/>
                </a:cubicBezTo>
                <a:cubicBezTo>
                  <a:pt x="14887" y="12670"/>
                  <a:pt x="15089" y="12588"/>
                  <a:pt x="15290" y="12506"/>
                </a:cubicBezTo>
                <a:cubicBezTo>
                  <a:pt x="15336" y="12487"/>
                  <a:pt x="15382" y="12469"/>
                  <a:pt x="15428" y="12450"/>
                </a:cubicBezTo>
                <a:cubicBezTo>
                  <a:pt x="15538" y="12487"/>
                  <a:pt x="15730" y="12579"/>
                  <a:pt x="15840" y="12515"/>
                </a:cubicBezTo>
                <a:cubicBezTo>
                  <a:pt x="15895" y="12478"/>
                  <a:pt x="15904" y="12414"/>
                  <a:pt x="15932" y="12359"/>
                </a:cubicBezTo>
                <a:cubicBezTo>
                  <a:pt x="15968" y="12286"/>
                  <a:pt x="16014" y="12221"/>
                  <a:pt x="16051" y="12157"/>
                </a:cubicBezTo>
                <a:cubicBezTo>
                  <a:pt x="16106" y="12075"/>
                  <a:pt x="16161" y="11993"/>
                  <a:pt x="16207" y="11910"/>
                </a:cubicBezTo>
                <a:cubicBezTo>
                  <a:pt x="16115" y="11800"/>
                  <a:pt x="16023" y="11699"/>
                  <a:pt x="15923" y="11589"/>
                </a:cubicBezTo>
                <a:cubicBezTo>
                  <a:pt x="15858" y="11516"/>
                  <a:pt x="15804" y="11443"/>
                  <a:pt x="15730" y="11369"/>
                </a:cubicBezTo>
                <a:cubicBezTo>
                  <a:pt x="15657" y="11287"/>
                  <a:pt x="15593" y="11195"/>
                  <a:pt x="15703" y="11122"/>
                </a:cubicBezTo>
                <a:cubicBezTo>
                  <a:pt x="15794" y="11067"/>
                  <a:pt x="15849" y="11012"/>
                  <a:pt x="15923" y="10930"/>
                </a:cubicBezTo>
                <a:cubicBezTo>
                  <a:pt x="16289" y="10664"/>
                  <a:pt x="16665" y="10399"/>
                  <a:pt x="17040" y="10134"/>
                </a:cubicBezTo>
                <a:cubicBezTo>
                  <a:pt x="17123" y="10078"/>
                  <a:pt x="17123" y="10042"/>
                  <a:pt x="17159" y="9959"/>
                </a:cubicBezTo>
                <a:cubicBezTo>
                  <a:pt x="17178" y="9914"/>
                  <a:pt x="17224" y="9895"/>
                  <a:pt x="17251" y="9849"/>
                </a:cubicBezTo>
                <a:cubicBezTo>
                  <a:pt x="17297" y="9767"/>
                  <a:pt x="17279" y="9620"/>
                  <a:pt x="17279" y="9520"/>
                </a:cubicBezTo>
                <a:cubicBezTo>
                  <a:pt x="17279" y="9190"/>
                  <a:pt x="17279" y="9190"/>
                  <a:pt x="17279" y="9190"/>
                </a:cubicBezTo>
                <a:cubicBezTo>
                  <a:pt x="17279" y="9043"/>
                  <a:pt x="17279" y="8887"/>
                  <a:pt x="17279" y="8741"/>
                </a:cubicBezTo>
                <a:cubicBezTo>
                  <a:pt x="17279" y="8668"/>
                  <a:pt x="17288" y="8640"/>
                  <a:pt x="17233" y="8585"/>
                </a:cubicBezTo>
                <a:cubicBezTo>
                  <a:pt x="17196" y="8548"/>
                  <a:pt x="17141" y="8521"/>
                  <a:pt x="17104" y="8475"/>
                </a:cubicBezTo>
                <a:cubicBezTo>
                  <a:pt x="17050" y="8429"/>
                  <a:pt x="17013" y="8420"/>
                  <a:pt x="16940" y="8402"/>
                </a:cubicBezTo>
                <a:cubicBezTo>
                  <a:pt x="16518" y="8274"/>
                  <a:pt x="16088" y="8154"/>
                  <a:pt x="15666" y="8035"/>
                </a:cubicBezTo>
                <a:cubicBezTo>
                  <a:pt x="15602" y="7577"/>
                  <a:pt x="15602" y="7577"/>
                  <a:pt x="15602" y="7577"/>
                </a:cubicBezTo>
                <a:cubicBezTo>
                  <a:pt x="15923" y="6826"/>
                  <a:pt x="15923" y="6826"/>
                  <a:pt x="15923" y="6826"/>
                </a:cubicBezTo>
                <a:cubicBezTo>
                  <a:pt x="17031" y="6826"/>
                  <a:pt x="17031" y="6826"/>
                  <a:pt x="17031" y="6826"/>
                </a:cubicBezTo>
                <a:cubicBezTo>
                  <a:pt x="17095" y="6826"/>
                  <a:pt x="17224" y="6853"/>
                  <a:pt x="17279" y="6789"/>
                </a:cubicBezTo>
                <a:cubicBezTo>
                  <a:pt x="17315" y="6753"/>
                  <a:pt x="17297" y="6670"/>
                  <a:pt x="17306" y="6624"/>
                </a:cubicBezTo>
                <a:cubicBezTo>
                  <a:pt x="17306" y="6496"/>
                  <a:pt x="17324" y="6377"/>
                  <a:pt x="17343" y="6249"/>
                </a:cubicBezTo>
                <a:cubicBezTo>
                  <a:pt x="17361" y="5992"/>
                  <a:pt x="17388" y="5736"/>
                  <a:pt x="17416" y="5470"/>
                </a:cubicBezTo>
                <a:cubicBezTo>
                  <a:pt x="17425" y="5433"/>
                  <a:pt x="17416" y="5342"/>
                  <a:pt x="17434" y="5305"/>
                </a:cubicBezTo>
                <a:cubicBezTo>
                  <a:pt x="18076" y="4114"/>
                  <a:pt x="18076" y="4114"/>
                  <a:pt x="18076" y="4114"/>
                </a:cubicBezTo>
                <a:lnTo>
                  <a:pt x="17874" y="3033"/>
                </a:lnTo>
                <a:close/>
                <a:moveTo>
                  <a:pt x="7531" y="2172"/>
                </a:moveTo>
                <a:lnTo>
                  <a:pt x="7531" y="2172"/>
                </a:lnTo>
                <a:cubicBezTo>
                  <a:pt x="7650" y="2117"/>
                  <a:pt x="7779" y="2062"/>
                  <a:pt x="7907" y="2007"/>
                </a:cubicBezTo>
                <a:cubicBezTo>
                  <a:pt x="7989" y="1970"/>
                  <a:pt x="8081" y="1933"/>
                  <a:pt x="8173" y="1897"/>
                </a:cubicBezTo>
                <a:cubicBezTo>
                  <a:pt x="8209" y="1878"/>
                  <a:pt x="8283" y="1805"/>
                  <a:pt x="8273" y="1759"/>
                </a:cubicBezTo>
                <a:cubicBezTo>
                  <a:pt x="8264" y="1713"/>
                  <a:pt x="8136" y="1622"/>
                  <a:pt x="8081" y="1622"/>
                </a:cubicBezTo>
                <a:cubicBezTo>
                  <a:pt x="7980" y="1622"/>
                  <a:pt x="7146" y="2172"/>
                  <a:pt x="7146" y="2172"/>
                </a:cubicBezTo>
                <a:cubicBezTo>
                  <a:pt x="6936" y="2382"/>
                  <a:pt x="6936" y="2382"/>
                  <a:pt x="6936" y="2382"/>
                </a:cubicBezTo>
                <a:cubicBezTo>
                  <a:pt x="7375" y="2382"/>
                  <a:pt x="7375" y="2382"/>
                  <a:pt x="7375" y="2382"/>
                </a:cubicBezTo>
                <a:lnTo>
                  <a:pt x="7531" y="2172"/>
                </a:lnTo>
                <a:close/>
                <a:moveTo>
                  <a:pt x="7247" y="3033"/>
                </a:moveTo>
                <a:lnTo>
                  <a:pt x="7247" y="3033"/>
                </a:lnTo>
                <a:cubicBezTo>
                  <a:pt x="6871" y="2593"/>
                  <a:pt x="6871" y="2593"/>
                  <a:pt x="6871" y="2593"/>
                </a:cubicBezTo>
                <a:cubicBezTo>
                  <a:pt x="6349" y="3463"/>
                  <a:pt x="6349" y="3463"/>
                  <a:pt x="6349" y="3463"/>
                </a:cubicBezTo>
                <a:cubicBezTo>
                  <a:pt x="6487" y="4160"/>
                  <a:pt x="6487" y="4160"/>
                  <a:pt x="6487" y="4160"/>
                </a:cubicBezTo>
                <a:cubicBezTo>
                  <a:pt x="6606" y="4077"/>
                  <a:pt x="6734" y="3986"/>
                  <a:pt x="6853" y="3894"/>
                </a:cubicBezTo>
                <a:cubicBezTo>
                  <a:pt x="6936" y="3839"/>
                  <a:pt x="7009" y="3793"/>
                  <a:pt x="7055" y="3702"/>
                </a:cubicBezTo>
                <a:cubicBezTo>
                  <a:pt x="7110" y="3582"/>
                  <a:pt x="7165" y="3500"/>
                  <a:pt x="7192" y="3372"/>
                </a:cubicBezTo>
                <a:cubicBezTo>
                  <a:pt x="7220" y="3262"/>
                  <a:pt x="7229" y="3143"/>
                  <a:pt x="7247" y="3033"/>
                </a:cubicBezTo>
                <a:close/>
                <a:moveTo>
                  <a:pt x="13220" y="440"/>
                </a:moveTo>
                <a:lnTo>
                  <a:pt x="13220" y="440"/>
                </a:lnTo>
                <a:cubicBezTo>
                  <a:pt x="13220" y="431"/>
                  <a:pt x="13220" y="431"/>
                  <a:pt x="13229" y="431"/>
                </a:cubicBezTo>
                <a:cubicBezTo>
                  <a:pt x="13266" y="403"/>
                  <a:pt x="13321" y="376"/>
                  <a:pt x="13366" y="357"/>
                </a:cubicBezTo>
                <a:cubicBezTo>
                  <a:pt x="13889" y="73"/>
                  <a:pt x="13889" y="73"/>
                  <a:pt x="13889" y="73"/>
                </a:cubicBezTo>
                <a:cubicBezTo>
                  <a:pt x="13934" y="55"/>
                  <a:pt x="13980" y="28"/>
                  <a:pt x="14017" y="0"/>
                </a:cubicBezTo>
                <a:cubicBezTo>
                  <a:pt x="13064" y="110"/>
                  <a:pt x="13064" y="110"/>
                  <a:pt x="13064" y="110"/>
                </a:cubicBezTo>
                <a:cubicBezTo>
                  <a:pt x="12817" y="330"/>
                  <a:pt x="12817" y="330"/>
                  <a:pt x="12817" y="330"/>
                </a:cubicBezTo>
                <a:cubicBezTo>
                  <a:pt x="12863" y="385"/>
                  <a:pt x="12908" y="476"/>
                  <a:pt x="12963" y="513"/>
                </a:cubicBezTo>
                <a:cubicBezTo>
                  <a:pt x="13018" y="559"/>
                  <a:pt x="13110" y="550"/>
                  <a:pt x="13165" y="513"/>
                </a:cubicBezTo>
                <a:cubicBezTo>
                  <a:pt x="13192" y="495"/>
                  <a:pt x="13201" y="458"/>
                  <a:pt x="13220" y="440"/>
                </a:cubicBezTo>
                <a:close/>
                <a:moveTo>
                  <a:pt x="2913" y="13678"/>
                </a:moveTo>
                <a:lnTo>
                  <a:pt x="2913" y="13678"/>
                </a:lnTo>
                <a:cubicBezTo>
                  <a:pt x="1933" y="13577"/>
                  <a:pt x="1933" y="13577"/>
                  <a:pt x="1933" y="13577"/>
                </a:cubicBezTo>
                <a:lnTo>
                  <a:pt x="1503" y="13962"/>
                </a:lnTo>
                <a:cubicBezTo>
                  <a:pt x="1493" y="13981"/>
                  <a:pt x="1566" y="14237"/>
                  <a:pt x="1585" y="14274"/>
                </a:cubicBezTo>
                <a:cubicBezTo>
                  <a:pt x="1603" y="14320"/>
                  <a:pt x="1658" y="14347"/>
                  <a:pt x="1704" y="14356"/>
                </a:cubicBezTo>
                <a:cubicBezTo>
                  <a:pt x="1786" y="14375"/>
                  <a:pt x="1796" y="14347"/>
                  <a:pt x="1842" y="14292"/>
                </a:cubicBezTo>
                <a:cubicBezTo>
                  <a:pt x="1915" y="14201"/>
                  <a:pt x="2034" y="14145"/>
                  <a:pt x="2126" y="14072"/>
                </a:cubicBezTo>
                <a:cubicBezTo>
                  <a:pt x="2474" y="14127"/>
                  <a:pt x="2474" y="14127"/>
                  <a:pt x="2474" y="14127"/>
                </a:cubicBezTo>
                <a:cubicBezTo>
                  <a:pt x="2574" y="14503"/>
                  <a:pt x="2574" y="14503"/>
                  <a:pt x="2574" y="14503"/>
                </a:cubicBezTo>
                <a:cubicBezTo>
                  <a:pt x="3032" y="14613"/>
                  <a:pt x="3032" y="14613"/>
                  <a:pt x="3032" y="14613"/>
                </a:cubicBezTo>
                <a:cubicBezTo>
                  <a:pt x="3582" y="14292"/>
                  <a:pt x="3582" y="14292"/>
                  <a:pt x="3582" y="14292"/>
                </a:cubicBezTo>
                <a:lnTo>
                  <a:pt x="2913" y="13678"/>
                </a:lnTo>
                <a:close/>
                <a:moveTo>
                  <a:pt x="843" y="16244"/>
                </a:moveTo>
                <a:lnTo>
                  <a:pt x="843" y="16244"/>
                </a:lnTo>
                <a:cubicBezTo>
                  <a:pt x="101" y="16454"/>
                  <a:pt x="101" y="16454"/>
                  <a:pt x="101" y="16454"/>
                </a:cubicBezTo>
                <a:cubicBezTo>
                  <a:pt x="0" y="16885"/>
                  <a:pt x="0" y="16885"/>
                  <a:pt x="0" y="16885"/>
                </a:cubicBezTo>
                <a:lnTo>
                  <a:pt x="403" y="17426"/>
                </a:lnTo>
                <a:cubicBezTo>
                  <a:pt x="421" y="17453"/>
                  <a:pt x="550" y="17462"/>
                  <a:pt x="577" y="17471"/>
                </a:cubicBezTo>
                <a:cubicBezTo>
                  <a:pt x="641" y="17480"/>
                  <a:pt x="678" y="17471"/>
                  <a:pt x="742" y="17462"/>
                </a:cubicBezTo>
                <a:cubicBezTo>
                  <a:pt x="824" y="17453"/>
                  <a:pt x="943" y="17444"/>
                  <a:pt x="916" y="17334"/>
                </a:cubicBezTo>
                <a:cubicBezTo>
                  <a:pt x="898" y="17297"/>
                  <a:pt x="870" y="17270"/>
                  <a:pt x="852" y="17233"/>
                </a:cubicBezTo>
                <a:cubicBezTo>
                  <a:pt x="843" y="17197"/>
                  <a:pt x="843" y="17151"/>
                  <a:pt x="843" y="17105"/>
                </a:cubicBezTo>
                <a:cubicBezTo>
                  <a:pt x="925" y="17068"/>
                  <a:pt x="1008" y="17032"/>
                  <a:pt x="1081" y="16995"/>
                </a:cubicBezTo>
                <a:cubicBezTo>
                  <a:pt x="1081" y="16995"/>
                  <a:pt x="2034" y="17316"/>
                  <a:pt x="2034" y="17325"/>
                </a:cubicBezTo>
                <a:cubicBezTo>
                  <a:pt x="2052" y="17325"/>
                  <a:pt x="2080" y="17444"/>
                  <a:pt x="2089" y="17462"/>
                </a:cubicBezTo>
                <a:cubicBezTo>
                  <a:pt x="2116" y="17508"/>
                  <a:pt x="2135" y="17554"/>
                  <a:pt x="2180" y="17581"/>
                </a:cubicBezTo>
                <a:cubicBezTo>
                  <a:pt x="2263" y="17655"/>
                  <a:pt x="2373" y="17609"/>
                  <a:pt x="2474" y="17590"/>
                </a:cubicBezTo>
                <a:cubicBezTo>
                  <a:pt x="2694" y="17545"/>
                  <a:pt x="2904" y="17508"/>
                  <a:pt x="3124" y="17462"/>
                </a:cubicBezTo>
                <a:cubicBezTo>
                  <a:pt x="3179" y="17453"/>
                  <a:pt x="3234" y="17444"/>
                  <a:pt x="3289" y="17426"/>
                </a:cubicBezTo>
                <a:cubicBezTo>
                  <a:pt x="3326" y="17426"/>
                  <a:pt x="3390" y="17352"/>
                  <a:pt x="3417" y="17325"/>
                </a:cubicBezTo>
                <a:cubicBezTo>
                  <a:pt x="3601" y="17178"/>
                  <a:pt x="3784" y="17013"/>
                  <a:pt x="3995" y="16885"/>
                </a:cubicBezTo>
                <a:cubicBezTo>
                  <a:pt x="4059" y="16839"/>
                  <a:pt x="4169" y="16803"/>
                  <a:pt x="4196" y="16711"/>
                </a:cubicBezTo>
                <a:cubicBezTo>
                  <a:pt x="4224" y="16601"/>
                  <a:pt x="4123" y="16528"/>
                  <a:pt x="4059" y="16454"/>
                </a:cubicBezTo>
                <a:cubicBezTo>
                  <a:pt x="3912" y="16537"/>
                  <a:pt x="3765" y="16601"/>
                  <a:pt x="3619" y="16674"/>
                </a:cubicBezTo>
                <a:cubicBezTo>
                  <a:pt x="3592" y="16684"/>
                  <a:pt x="3335" y="16454"/>
                  <a:pt x="3307" y="16436"/>
                </a:cubicBezTo>
                <a:cubicBezTo>
                  <a:pt x="3252" y="16390"/>
                  <a:pt x="3170" y="16289"/>
                  <a:pt x="3097" y="16262"/>
                </a:cubicBezTo>
                <a:cubicBezTo>
                  <a:pt x="3014" y="16225"/>
                  <a:pt x="2950" y="16399"/>
                  <a:pt x="2913" y="16454"/>
                </a:cubicBezTo>
                <a:cubicBezTo>
                  <a:pt x="2345" y="16674"/>
                  <a:pt x="2345" y="16674"/>
                  <a:pt x="2345" y="16674"/>
                </a:cubicBezTo>
                <a:lnTo>
                  <a:pt x="843" y="16244"/>
                </a:lnTo>
                <a:close/>
                <a:moveTo>
                  <a:pt x="2913" y="12771"/>
                </a:moveTo>
                <a:lnTo>
                  <a:pt x="2913" y="12771"/>
                </a:lnTo>
                <a:cubicBezTo>
                  <a:pt x="2345" y="13101"/>
                  <a:pt x="2345" y="13101"/>
                  <a:pt x="2345" y="13101"/>
                </a:cubicBezTo>
                <a:cubicBezTo>
                  <a:pt x="2345" y="13422"/>
                  <a:pt x="2345" y="13422"/>
                  <a:pt x="2345" y="13422"/>
                </a:cubicBezTo>
                <a:cubicBezTo>
                  <a:pt x="2538" y="13321"/>
                  <a:pt x="2538" y="13321"/>
                  <a:pt x="2538" y="13321"/>
                </a:cubicBezTo>
                <a:cubicBezTo>
                  <a:pt x="3106" y="13422"/>
                  <a:pt x="3106" y="13422"/>
                  <a:pt x="3106" y="13422"/>
                </a:cubicBezTo>
                <a:cubicBezTo>
                  <a:pt x="3207" y="13834"/>
                  <a:pt x="3207" y="13834"/>
                  <a:pt x="3207" y="13834"/>
                </a:cubicBezTo>
                <a:cubicBezTo>
                  <a:pt x="3619" y="13962"/>
                  <a:pt x="3619" y="13962"/>
                  <a:pt x="3619" y="13962"/>
                </a:cubicBezTo>
                <a:cubicBezTo>
                  <a:pt x="4059" y="14182"/>
                  <a:pt x="4059" y="14182"/>
                  <a:pt x="4059" y="14182"/>
                </a:cubicBezTo>
                <a:cubicBezTo>
                  <a:pt x="4810" y="13962"/>
                  <a:pt x="4810" y="13962"/>
                  <a:pt x="4810" y="13962"/>
                </a:cubicBezTo>
                <a:cubicBezTo>
                  <a:pt x="4059" y="13577"/>
                  <a:pt x="4059" y="13577"/>
                  <a:pt x="4059" y="13577"/>
                </a:cubicBezTo>
                <a:lnTo>
                  <a:pt x="2913" y="12771"/>
                </a:lnTo>
                <a:close/>
                <a:moveTo>
                  <a:pt x="9839" y="944"/>
                </a:moveTo>
                <a:lnTo>
                  <a:pt x="9839" y="944"/>
                </a:lnTo>
                <a:cubicBezTo>
                  <a:pt x="10334" y="651"/>
                  <a:pt x="10334" y="651"/>
                  <a:pt x="10334" y="651"/>
                </a:cubicBezTo>
                <a:cubicBezTo>
                  <a:pt x="9949" y="651"/>
                  <a:pt x="9949" y="651"/>
                  <a:pt x="9949" y="651"/>
                </a:cubicBezTo>
                <a:cubicBezTo>
                  <a:pt x="8695" y="944"/>
                  <a:pt x="8695" y="944"/>
                  <a:pt x="8695" y="944"/>
                </a:cubicBezTo>
                <a:cubicBezTo>
                  <a:pt x="8402" y="1301"/>
                  <a:pt x="8402" y="1301"/>
                  <a:pt x="8402" y="1301"/>
                </a:cubicBezTo>
                <a:cubicBezTo>
                  <a:pt x="8539" y="1393"/>
                  <a:pt x="8539" y="1393"/>
                  <a:pt x="8539" y="1393"/>
                </a:cubicBezTo>
                <a:lnTo>
                  <a:pt x="9839" y="944"/>
                </a:lnTo>
                <a:close/>
                <a:moveTo>
                  <a:pt x="11369" y="761"/>
                </a:moveTo>
                <a:lnTo>
                  <a:pt x="11369" y="761"/>
                </a:lnTo>
                <a:cubicBezTo>
                  <a:pt x="12340" y="431"/>
                  <a:pt x="12340" y="431"/>
                  <a:pt x="12340" y="431"/>
                </a:cubicBezTo>
                <a:cubicBezTo>
                  <a:pt x="10728" y="431"/>
                  <a:pt x="10728" y="431"/>
                  <a:pt x="10728" y="431"/>
                </a:cubicBezTo>
                <a:cubicBezTo>
                  <a:pt x="10508" y="431"/>
                  <a:pt x="10508" y="431"/>
                  <a:pt x="10508" y="431"/>
                </a:cubicBezTo>
                <a:cubicBezTo>
                  <a:pt x="10728" y="870"/>
                  <a:pt x="10728" y="870"/>
                  <a:pt x="10728" y="870"/>
                </a:cubicBezTo>
                <a:cubicBezTo>
                  <a:pt x="10938" y="651"/>
                  <a:pt x="10938" y="651"/>
                  <a:pt x="10938" y="651"/>
                </a:cubicBezTo>
                <a:lnTo>
                  <a:pt x="11369" y="761"/>
                </a:lnTo>
                <a:close/>
              </a:path>
            </a:pathLst>
          </a:custGeom>
          <a:solidFill>
            <a:srgbClr val="00A3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8AFD97FD-3DB4-1B44-AB73-0A47F20F15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13074" y="7212647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09 h 220"/>
              <a:gd name="T6" fmla="*/ 110 w 221"/>
              <a:gd name="T7" fmla="*/ 0 h 220"/>
              <a:gd name="T8" fmla="*/ 0 w 221"/>
              <a:gd name="T9" fmla="*/ 109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63"/>
                  <a:pt x="220" y="109"/>
                </a:cubicBezTo>
                <a:cubicBezTo>
                  <a:pt x="220" y="45"/>
                  <a:pt x="165" y="0"/>
                  <a:pt x="110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3"/>
                  <a:pt x="46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8AEB24F7-5ABE-3A40-B173-C28B6CFB50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02464" y="8035309"/>
            <a:ext cx="110610" cy="115219"/>
          </a:xfrm>
          <a:custGeom>
            <a:avLst/>
            <a:gdLst>
              <a:gd name="T0" fmla="*/ 101 w 212"/>
              <a:gd name="T1" fmla="*/ 219 h 220"/>
              <a:gd name="T2" fmla="*/ 101 w 212"/>
              <a:gd name="T3" fmla="*/ 219 h 220"/>
              <a:gd name="T4" fmla="*/ 211 w 212"/>
              <a:gd name="T5" fmla="*/ 109 h 220"/>
              <a:gd name="T6" fmla="*/ 101 w 212"/>
              <a:gd name="T7" fmla="*/ 0 h 220"/>
              <a:gd name="T8" fmla="*/ 0 w 212"/>
              <a:gd name="T9" fmla="*/ 109 h 220"/>
              <a:gd name="T10" fmla="*/ 101 w 212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2" h="220">
                <a:moveTo>
                  <a:pt x="101" y="219"/>
                </a:moveTo>
                <a:lnTo>
                  <a:pt x="101" y="219"/>
                </a:lnTo>
                <a:cubicBezTo>
                  <a:pt x="165" y="219"/>
                  <a:pt x="211" y="164"/>
                  <a:pt x="211" y="109"/>
                </a:cubicBezTo>
                <a:cubicBezTo>
                  <a:pt x="211" y="45"/>
                  <a:pt x="165" y="0"/>
                  <a:pt x="101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4"/>
                  <a:pt x="46" y="219"/>
                  <a:pt x="101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F381E02F-1A5F-8948-B287-CF13F2DCDE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830166" y="7791045"/>
            <a:ext cx="115219" cy="115219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74"/>
                  <a:pt x="220" y="110"/>
                </a:cubicBezTo>
                <a:cubicBezTo>
                  <a:pt x="220" y="55"/>
                  <a:pt x="174" y="0"/>
                  <a:pt x="110" y="0"/>
                </a:cubicBezTo>
                <a:cubicBezTo>
                  <a:pt x="55" y="0"/>
                  <a:pt x="0" y="55"/>
                  <a:pt x="0" y="110"/>
                </a:cubicBezTo>
                <a:cubicBezTo>
                  <a:pt x="0" y="174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080E1ACE-1689-9244-9FB9-695F9C4D23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963917" y="7484563"/>
            <a:ext cx="115219" cy="115219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65"/>
                  <a:pt x="220" y="110"/>
                </a:cubicBezTo>
                <a:cubicBezTo>
                  <a:pt x="220" y="46"/>
                  <a:pt x="174" y="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F615CD70-AC2F-9D4F-B477-35CA769D8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185234" y="8035309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09 h 220"/>
              <a:gd name="T6" fmla="*/ 110 w 221"/>
              <a:gd name="T7" fmla="*/ 0 h 220"/>
              <a:gd name="T8" fmla="*/ 0 w 221"/>
              <a:gd name="T9" fmla="*/ 109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64"/>
                  <a:pt x="220" y="109"/>
                </a:cubicBezTo>
                <a:cubicBezTo>
                  <a:pt x="220" y="45"/>
                  <a:pt x="165" y="0"/>
                  <a:pt x="110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4"/>
                  <a:pt x="46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4D88BCB7-F258-1F4D-B528-B61A068A9B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109482" y="6555902"/>
            <a:ext cx="110610" cy="110610"/>
          </a:xfrm>
          <a:custGeom>
            <a:avLst/>
            <a:gdLst>
              <a:gd name="T0" fmla="*/ 101 w 212"/>
              <a:gd name="T1" fmla="*/ 211 h 212"/>
              <a:gd name="T2" fmla="*/ 101 w 212"/>
              <a:gd name="T3" fmla="*/ 211 h 212"/>
              <a:gd name="T4" fmla="*/ 211 w 212"/>
              <a:gd name="T5" fmla="*/ 101 h 212"/>
              <a:gd name="T6" fmla="*/ 101 w 212"/>
              <a:gd name="T7" fmla="*/ 0 h 212"/>
              <a:gd name="T8" fmla="*/ 0 w 212"/>
              <a:gd name="T9" fmla="*/ 101 h 212"/>
              <a:gd name="T10" fmla="*/ 101 w 212"/>
              <a:gd name="T11" fmla="*/ 211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2" h="212">
                <a:moveTo>
                  <a:pt x="101" y="211"/>
                </a:moveTo>
                <a:lnTo>
                  <a:pt x="101" y="211"/>
                </a:lnTo>
                <a:cubicBezTo>
                  <a:pt x="165" y="211"/>
                  <a:pt x="211" y="165"/>
                  <a:pt x="211" y="101"/>
                </a:cubicBezTo>
                <a:cubicBezTo>
                  <a:pt x="211" y="46"/>
                  <a:pt x="165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65"/>
                  <a:pt x="46" y="211"/>
                  <a:pt x="101" y="211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B8387AB9-7703-4D44-807B-A7C112B29D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003383" y="4249224"/>
            <a:ext cx="115219" cy="110610"/>
          </a:xfrm>
          <a:custGeom>
            <a:avLst/>
            <a:gdLst>
              <a:gd name="T0" fmla="*/ 110 w 221"/>
              <a:gd name="T1" fmla="*/ 211 h 212"/>
              <a:gd name="T2" fmla="*/ 110 w 221"/>
              <a:gd name="T3" fmla="*/ 211 h 212"/>
              <a:gd name="T4" fmla="*/ 220 w 221"/>
              <a:gd name="T5" fmla="*/ 110 h 212"/>
              <a:gd name="T6" fmla="*/ 110 w 221"/>
              <a:gd name="T7" fmla="*/ 0 h 212"/>
              <a:gd name="T8" fmla="*/ 0 w 221"/>
              <a:gd name="T9" fmla="*/ 110 h 212"/>
              <a:gd name="T10" fmla="*/ 110 w 221"/>
              <a:gd name="T11" fmla="*/ 211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12">
                <a:moveTo>
                  <a:pt x="110" y="211"/>
                </a:moveTo>
                <a:lnTo>
                  <a:pt x="110" y="211"/>
                </a:lnTo>
                <a:cubicBezTo>
                  <a:pt x="175" y="211"/>
                  <a:pt x="220" y="165"/>
                  <a:pt x="220" y="110"/>
                </a:cubicBezTo>
                <a:cubicBezTo>
                  <a:pt x="220" y="46"/>
                  <a:pt x="175" y="0"/>
                  <a:pt x="110" y="0"/>
                </a:cubicBezTo>
                <a:cubicBezTo>
                  <a:pt x="56" y="0"/>
                  <a:pt x="0" y="46"/>
                  <a:pt x="0" y="110"/>
                </a:cubicBezTo>
                <a:cubicBezTo>
                  <a:pt x="0" y="165"/>
                  <a:pt x="56" y="211"/>
                  <a:pt x="110" y="211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003D7149-AFE4-CA46-B088-8A0E88CB4C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496519" y="2961081"/>
            <a:ext cx="119827" cy="119827"/>
          </a:xfrm>
          <a:custGeom>
            <a:avLst/>
            <a:gdLst>
              <a:gd name="T0" fmla="*/ 101 w 230"/>
              <a:gd name="T1" fmla="*/ 219 h 230"/>
              <a:gd name="T2" fmla="*/ 101 w 230"/>
              <a:gd name="T3" fmla="*/ 219 h 230"/>
              <a:gd name="T4" fmla="*/ 220 w 230"/>
              <a:gd name="T5" fmla="*/ 128 h 230"/>
              <a:gd name="T6" fmla="*/ 129 w 230"/>
              <a:gd name="T7" fmla="*/ 9 h 230"/>
              <a:gd name="T8" fmla="*/ 9 w 230"/>
              <a:gd name="T9" fmla="*/ 100 h 230"/>
              <a:gd name="T10" fmla="*/ 101 w 230"/>
              <a:gd name="T11" fmla="*/ 219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30">
                <a:moveTo>
                  <a:pt x="101" y="219"/>
                </a:moveTo>
                <a:lnTo>
                  <a:pt x="101" y="219"/>
                </a:lnTo>
                <a:cubicBezTo>
                  <a:pt x="165" y="229"/>
                  <a:pt x="220" y="183"/>
                  <a:pt x="220" y="128"/>
                </a:cubicBezTo>
                <a:cubicBezTo>
                  <a:pt x="229" y="64"/>
                  <a:pt x="193" y="9"/>
                  <a:pt x="129" y="9"/>
                </a:cubicBezTo>
                <a:cubicBezTo>
                  <a:pt x="73" y="0"/>
                  <a:pt x="19" y="45"/>
                  <a:pt x="9" y="100"/>
                </a:cubicBezTo>
                <a:cubicBezTo>
                  <a:pt x="0" y="155"/>
                  <a:pt x="46" y="210"/>
                  <a:pt x="101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6CCD86F-F5BC-094C-98E2-57D98E6AD2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245050" y="9590759"/>
            <a:ext cx="115219" cy="115219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65"/>
                  <a:pt x="220" y="110"/>
                </a:cubicBezTo>
                <a:cubicBezTo>
                  <a:pt x="220" y="46"/>
                  <a:pt x="174" y="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7E7DF5E3-291C-BF46-9646-90ABC4989E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754316" y="10141505"/>
            <a:ext cx="119827" cy="115219"/>
          </a:xfrm>
          <a:custGeom>
            <a:avLst/>
            <a:gdLst>
              <a:gd name="T0" fmla="*/ 110 w 230"/>
              <a:gd name="T1" fmla="*/ 210 h 221"/>
              <a:gd name="T2" fmla="*/ 110 w 230"/>
              <a:gd name="T3" fmla="*/ 210 h 221"/>
              <a:gd name="T4" fmla="*/ 220 w 230"/>
              <a:gd name="T5" fmla="*/ 110 h 221"/>
              <a:gd name="T6" fmla="*/ 119 w 230"/>
              <a:gd name="T7" fmla="*/ 0 h 221"/>
              <a:gd name="T8" fmla="*/ 9 w 230"/>
              <a:gd name="T9" fmla="*/ 100 h 221"/>
              <a:gd name="T10" fmla="*/ 110 w 230"/>
              <a:gd name="T11" fmla="*/ 21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21">
                <a:moveTo>
                  <a:pt x="110" y="210"/>
                </a:moveTo>
                <a:lnTo>
                  <a:pt x="110" y="210"/>
                </a:lnTo>
                <a:cubicBezTo>
                  <a:pt x="165" y="220"/>
                  <a:pt x="220" y="174"/>
                  <a:pt x="220" y="110"/>
                </a:cubicBezTo>
                <a:cubicBezTo>
                  <a:pt x="229" y="55"/>
                  <a:pt x="184" y="0"/>
                  <a:pt x="119" y="0"/>
                </a:cubicBezTo>
                <a:cubicBezTo>
                  <a:pt x="65" y="0"/>
                  <a:pt x="9" y="46"/>
                  <a:pt x="9" y="100"/>
                </a:cubicBezTo>
                <a:cubicBezTo>
                  <a:pt x="0" y="165"/>
                  <a:pt x="46" y="210"/>
                  <a:pt x="110" y="21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79E3F2E1-D7F4-874E-8ED2-C62D06E17B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69632" y="12148613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10 h 220"/>
              <a:gd name="T6" fmla="*/ 119 w 221"/>
              <a:gd name="T7" fmla="*/ 0 h 220"/>
              <a:gd name="T8" fmla="*/ 0 w 221"/>
              <a:gd name="T9" fmla="*/ 100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74"/>
                  <a:pt x="220" y="110"/>
                </a:cubicBezTo>
                <a:cubicBezTo>
                  <a:pt x="220" y="55"/>
                  <a:pt x="174" y="0"/>
                  <a:pt x="119" y="0"/>
                </a:cubicBezTo>
                <a:cubicBezTo>
                  <a:pt x="55" y="0"/>
                  <a:pt x="9" y="46"/>
                  <a:pt x="0" y="100"/>
                </a:cubicBezTo>
                <a:cubicBezTo>
                  <a:pt x="0" y="165"/>
                  <a:pt x="46" y="210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202AEA69-626C-F84F-BC95-A869950EFA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413366" y="12434355"/>
            <a:ext cx="115219" cy="115219"/>
          </a:xfrm>
          <a:custGeom>
            <a:avLst/>
            <a:gdLst>
              <a:gd name="T0" fmla="*/ 100 w 220"/>
              <a:gd name="T1" fmla="*/ 220 h 221"/>
              <a:gd name="T2" fmla="*/ 100 w 220"/>
              <a:gd name="T3" fmla="*/ 220 h 221"/>
              <a:gd name="T4" fmla="*/ 219 w 220"/>
              <a:gd name="T5" fmla="*/ 120 h 221"/>
              <a:gd name="T6" fmla="*/ 110 w 220"/>
              <a:gd name="T7" fmla="*/ 0 h 221"/>
              <a:gd name="T8" fmla="*/ 0 w 220"/>
              <a:gd name="T9" fmla="*/ 110 h 221"/>
              <a:gd name="T10" fmla="*/ 100 w 220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221">
                <a:moveTo>
                  <a:pt x="100" y="220"/>
                </a:moveTo>
                <a:lnTo>
                  <a:pt x="100" y="220"/>
                </a:lnTo>
                <a:cubicBezTo>
                  <a:pt x="165" y="220"/>
                  <a:pt x="210" y="174"/>
                  <a:pt x="219" y="120"/>
                </a:cubicBezTo>
                <a:cubicBezTo>
                  <a:pt x="219" y="55"/>
                  <a:pt x="174" y="1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46" y="220"/>
                  <a:pt x="10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67B8DFDD-1711-7A40-AB09-9627D8FF0F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542216" y="6360029"/>
            <a:ext cx="115219" cy="115219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10 h 220"/>
              <a:gd name="T6" fmla="*/ 110 w 221"/>
              <a:gd name="T7" fmla="*/ 0 h 220"/>
              <a:gd name="T8" fmla="*/ 0 w 221"/>
              <a:gd name="T9" fmla="*/ 110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74" y="219"/>
                  <a:pt x="220" y="174"/>
                  <a:pt x="220" y="110"/>
                </a:cubicBezTo>
                <a:cubicBezTo>
                  <a:pt x="220" y="55"/>
                  <a:pt x="174" y="0"/>
                  <a:pt x="110" y="0"/>
                </a:cubicBezTo>
                <a:cubicBezTo>
                  <a:pt x="55" y="0"/>
                  <a:pt x="0" y="55"/>
                  <a:pt x="0" y="110"/>
                </a:cubicBezTo>
                <a:cubicBezTo>
                  <a:pt x="0" y="174"/>
                  <a:pt x="55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kkurat-Light" panose="020003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2157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/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812839" y="0"/>
            <a:ext cx="10571162" cy="13716000"/>
          </a:xfrm>
          <a:prstGeom prst="rect">
            <a:avLst/>
          </a:prstGeom>
        </p:spPr>
        <p:txBody>
          <a:bodyPr/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7578" y="6198934"/>
            <a:ext cx="11557000" cy="3706316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ts val="58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Here’s room for 3 bullet points</a:t>
            </a:r>
          </a:p>
          <a:p>
            <a:pPr lvl="0"/>
            <a:r>
              <a:rPr lang="en-US" dirty="0"/>
              <a:t>This is the second one</a:t>
            </a:r>
          </a:p>
          <a:p>
            <a:pPr lvl="0"/>
            <a:r>
              <a:rPr lang="en-US" dirty="0"/>
              <a:t>And now for something completely different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12839" y="13073062"/>
            <a:ext cx="10571162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612000" anchor="ctr" anchorCtr="0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F5D630E-C363-BF42-A968-833ED3FE3D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9749" y="2952750"/>
            <a:ext cx="11519590" cy="300609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9200"/>
              </a:lnSpc>
              <a:spcBef>
                <a:spcPts val="0"/>
              </a:spcBef>
              <a:buNone/>
              <a:defRPr sz="7200" b="0" i="0">
                <a:latin typeface="Akkurat-Light" panose="02000503030000020004" pitchFamily="2" charset="77"/>
              </a:defRPr>
            </a:lvl1pPr>
            <a:lvl2pPr marL="444500" indent="0">
              <a:buNone/>
              <a:defRPr sz="7200" b="0" i="0">
                <a:latin typeface="Akkurat-Light" panose="02000503030000020004" pitchFamily="2" charset="77"/>
              </a:defRPr>
            </a:lvl2pPr>
            <a:lvl3pPr marL="889000" indent="0">
              <a:buNone/>
              <a:defRPr sz="7200" b="0" i="0">
                <a:latin typeface="Akkurat-Light" panose="02000503030000020004" pitchFamily="2" charset="77"/>
              </a:defRPr>
            </a:lvl3pPr>
            <a:lvl4pPr marL="1333500" indent="0">
              <a:buNone/>
              <a:defRPr sz="7200" b="0" i="0">
                <a:latin typeface="Akkurat-Light" panose="02000503030000020004" pitchFamily="2" charset="77"/>
              </a:defRPr>
            </a:lvl4pPr>
            <a:lvl5pPr marL="1778000" indent="0">
              <a:buNone/>
              <a:defRPr sz="72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64012806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bo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/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4384001" cy="6593305"/>
          </a:xfrm>
          <a:prstGeom prst="rect">
            <a:avLst/>
          </a:prstGeom>
        </p:spPr>
        <p:txBody>
          <a:bodyPr/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38" y="9463929"/>
            <a:ext cx="22250484" cy="2808284"/>
          </a:xfrm>
          <a:prstGeom prst="rect">
            <a:avLst/>
          </a:prstGeom>
        </p:spPr>
        <p:txBody>
          <a:bodyPr/>
          <a:lstStyle>
            <a:lvl1pPr marL="571500" indent="-571500">
              <a:lnSpc>
                <a:spcPts val="58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Here’s room for 3 bullet points</a:t>
            </a:r>
          </a:p>
          <a:p>
            <a:pPr lvl="0"/>
            <a:r>
              <a:rPr lang="en-US" dirty="0"/>
              <a:t>This is the second one</a:t>
            </a:r>
          </a:p>
          <a:p>
            <a:pPr lvl="0"/>
            <a:r>
              <a:rPr lang="en-US" dirty="0"/>
              <a:t>And now for something completely different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950367"/>
            <a:ext cx="24384000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936000" anchor="ctr" anchorCtr="0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6BCAAC-A2CE-9843-BA2F-FE8031E22F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9748" y="7560460"/>
            <a:ext cx="22213073" cy="19034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9200"/>
              </a:lnSpc>
              <a:spcBef>
                <a:spcPts val="0"/>
              </a:spcBef>
              <a:buNone/>
              <a:defRPr sz="7200" b="0" i="0">
                <a:latin typeface="Akkurat-Light" panose="02000503030000020004" pitchFamily="2" charset="77"/>
              </a:defRPr>
            </a:lvl1pPr>
            <a:lvl2pPr marL="444500" indent="0">
              <a:buNone/>
              <a:defRPr sz="7200" b="0" i="0">
                <a:latin typeface="Akkurat-Light" panose="02000503030000020004" pitchFamily="2" charset="77"/>
              </a:defRPr>
            </a:lvl2pPr>
            <a:lvl3pPr marL="889000" indent="0">
              <a:buNone/>
              <a:defRPr sz="7200" b="0" i="0">
                <a:latin typeface="Akkurat-Light" panose="02000503030000020004" pitchFamily="2" charset="77"/>
              </a:defRPr>
            </a:lvl3pPr>
            <a:lvl4pPr marL="1333500" indent="0">
              <a:buNone/>
              <a:defRPr sz="7200" b="0" i="0">
                <a:latin typeface="Akkurat-Light" panose="02000503030000020004" pitchFamily="2" charset="77"/>
              </a:defRPr>
            </a:lvl4pPr>
            <a:lvl5pPr marL="1778000" indent="0">
              <a:buNone/>
              <a:defRPr sz="72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16252151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/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4384001" cy="6593305"/>
          </a:xfrm>
          <a:prstGeom prst="rect">
            <a:avLst/>
          </a:prstGeom>
        </p:spPr>
        <p:txBody>
          <a:bodyPr/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216" y="8982669"/>
            <a:ext cx="13465176" cy="3385542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ts val="72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5600" b="0" i="0">
                <a:latin typeface="Akkurat-Light" panose="0200050303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Project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950367"/>
            <a:ext cx="24384000" cy="642938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936000" anchor="ctr" anchorCtr="0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1600" b="0" i="0">
                <a:latin typeface="Akkurat" panose="02000503040000020004" pitchFamily="2" charset="77"/>
              </a:defRPr>
            </a:lvl2pPr>
            <a:lvl3pPr marL="889000" indent="0">
              <a:buNone/>
              <a:defRPr sz="1600" b="0" i="0">
                <a:latin typeface="Akkurat" panose="02000503040000020004" pitchFamily="2" charset="77"/>
              </a:defRPr>
            </a:lvl3pPr>
            <a:lvl4pPr marL="1333500" indent="0">
              <a:buNone/>
              <a:defRPr sz="1600" b="0" i="0">
                <a:latin typeface="Akkurat" panose="02000503040000020004" pitchFamily="2" charset="77"/>
              </a:defRPr>
            </a:lvl4pPr>
            <a:lvl5pPr marL="1778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0AFC8-50F0-214B-A263-EA1E7400E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216" y="7548812"/>
            <a:ext cx="13465176" cy="1077218"/>
          </a:xfrm>
          <a:prstGeom prst="rect">
            <a:avLst/>
          </a:prstGeom>
          <a:ln>
            <a:noFill/>
          </a:ln>
          <a:effectLst/>
        </p:spPr>
        <p:txBody>
          <a:bodyPr lIns="0" rIns="0">
            <a:noAutofit/>
          </a:bodyPr>
          <a:lstStyle>
            <a:lvl1pPr marL="0" indent="0">
              <a:buNone/>
              <a:defRPr sz="5600" b="0" i="0" baseline="0">
                <a:solidFill>
                  <a:srgbClr val="00A3DA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4800" b="0" i="0">
                <a:latin typeface="Akkurat" panose="02000503040000020004" pitchFamily="2" charset="77"/>
              </a:defRPr>
            </a:lvl2pPr>
            <a:lvl3pPr marL="889000" indent="0">
              <a:buNone/>
              <a:defRPr sz="4800" b="0" i="0">
                <a:latin typeface="Akkurat" panose="02000503040000020004" pitchFamily="2" charset="77"/>
              </a:defRPr>
            </a:lvl3pPr>
            <a:lvl4pPr marL="1333500" indent="0">
              <a:buNone/>
              <a:defRPr sz="4800" b="0" i="0">
                <a:latin typeface="Akkurat" panose="02000503040000020004" pitchFamily="2" charset="77"/>
              </a:defRPr>
            </a:lvl4pPr>
            <a:lvl5pPr marL="1778000" indent="0">
              <a:buNone/>
              <a:defRPr sz="4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3FEE55-035F-B24F-9C23-B7356B6521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55938" y="4355432"/>
            <a:ext cx="7683501" cy="8084968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35000"/>
              </a:srgbClr>
            </a:solidFill>
          </a:ln>
        </p:spPr>
        <p:txBody>
          <a:bodyPr lIns="540000" tIns="576000" rIns="503999" bIns="57600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3200" b="0" i="0">
                <a:latin typeface="Akkurat" panose="02000503040000020004" pitchFamily="2" charset="77"/>
              </a:defRPr>
            </a:lvl1pPr>
            <a:lvl2pPr marL="444500" indent="0">
              <a:buNone/>
              <a:defRPr sz="3200" b="0" i="0">
                <a:latin typeface="Akkurat" panose="02000503040000020004" pitchFamily="2" charset="77"/>
              </a:defRPr>
            </a:lvl2pPr>
            <a:lvl3pPr marL="889000" indent="0">
              <a:buNone/>
              <a:defRPr sz="3200" b="0" i="0">
                <a:latin typeface="Akkurat" panose="02000503040000020004" pitchFamily="2" charset="77"/>
              </a:defRPr>
            </a:lvl3pPr>
            <a:lvl4pPr marL="1333500" indent="0">
              <a:buNone/>
              <a:defRPr sz="3200" b="0" i="0">
                <a:latin typeface="Akkurat" panose="02000503040000020004" pitchFamily="2" charset="77"/>
              </a:defRPr>
            </a:lvl4pPr>
            <a:lvl5pPr marL="1778000" indent="0">
              <a:buNone/>
              <a:defRPr sz="3200" b="0" i="0">
                <a:latin typeface="Akkurat" panose="02000503040000020004" pitchFamily="2" charset="77"/>
              </a:defRPr>
            </a:lvl5pPr>
          </a:lstStyle>
          <a:p>
            <a:r>
              <a:rPr lang="en-US" dirty="0"/>
              <a:t>Edit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2686E5-ADAE-024D-A4A7-3B81383D8EDF}"/>
              </a:ext>
            </a:extLst>
          </p:cNvPr>
          <p:cNvCxnSpPr/>
          <p:nvPr userDrawn="1"/>
        </p:nvCxnSpPr>
        <p:spPr>
          <a:xfrm>
            <a:off x="922338" y="8710865"/>
            <a:ext cx="13465176" cy="0"/>
          </a:xfrm>
          <a:prstGeom prst="line">
            <a:avLst/>
          </a:prstGeom>
          <a:noFill/>
          <a:ln w="12700" cap="flat">
            <a:solidFill>
              <a:srgbClr val="00A3E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11954038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40802" y="13073062"/>
            <a:ext cx="2472756" cy="790600"/>
          </a:xfrm>
          <a:prstGeom prst="rect">
            <a:avLst/>
          </a:prstGeom>
        </p:spPr>
        <p:txBody>
          <a:bodyPr/>
          <a:lstStyle>
            <a:lvl1pPr>
              <a:defRPr sz="42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42215" y="4385912"/>
            <a:ext cx="22482935" cy="3385542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ts val="72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Arial" panose="020B0604020202020204" pitchFamily="34" charset="0"/>
              <a:buNone/>
              <a:defRPr sz="5600" b="0" i="0">
                <a:latin typeface="Akkurat-Light" panose="02000503030000020004" pitchFamily="2" charset="77"/>
              </a:defRPr>
            </a:lvl1pPr>
            <a:lvl2pPr marL="1016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2pPr>
            <a:lvl3pPr marL="1460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3pPr>
            <a:lvl4pPr marL="19050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4pPr>
            <a:lvl5pPr marL="2349500" indent="-571500">
              <a:buSzPct val="100000"/>
              <a:buFont typeface="Arial" panose="020B0604020202020204" pitchFamily="34" charset="0"/>
              <a:buChar char="•"/>
              <a:defRPr sz="42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Software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0AFC8-50F0-214B-A263-EA1E7400E2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216" y="3058388"/>
            <a:ext cx="22482934" cy="1077218"/>
          </a:xfrm>
          <a:prstGeom prst="rect">
            <a:avLst/>
          </a:prstGeom>
          <a:ln>
            <a:noFill/>
          </a:ln>
          <a:effectLst/>
        </p:spPr>
        <p:txBody>
          <a:bodyPr lIns="0" rIns="0">
            <a:noAutofit/>
          </a:bodyPr>
          <a:lstStyle>
            <a:lvl1pPr marL="0" indent="0">
              <a:buNone/>
              <a:defRPr sz="5600" b="0" i="0" baseline="0">
                <a:solidFill>
                  <a:srgbClr val="00A3DA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4800" b="0" i="0">
                <a:latin typeface="Akkurat" panose="02000503040000020004" pitchFamily="2" charset="77"/>
              </a:defRPr>
            </a:lvl2pPr>
            <a:lvl3pPr marL="889000" indent="0">
              <a:buNone/>
              <a:defRPr sz="4800" b="0" i="0">
                <a:latin typeface="Akkurat" panose="02000503040000020004" pitchFamily="2" charset="77"/>
              </a:defRPr>
            </a:lvl3pPr>
            <a:lvl4pPr marL="1333500" indent="0">
              <a:buNone/>
              <a:defRPr sz="4800" b="0" i="0">
                <a:latin typeface="Akkurat" panose="02000503040000020004" pitchFamily="2" charset="77"/>
              </a:defRPr>
            </a:lvl4pPr>
            <a:lvl5pPr marL="1778000" indent="0">
              <a:buNone/>
              <a:defRPr sz="4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Software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2686E5-ADAE-024D-A4A7-3B81383D8EDF}"/>
              </a:ext>
            </a:extLst>
          </p:cNvPr>
          <p:cNvCxnSpPr>
            <a:cxnSpLocks/>
          </p:cNvCxnSpPr>
          <p:nvPr userDrawn="1"/>
        </p:nvCxnSpPr>
        <p:spPr>
          <a:xfrm>
            <a:off x="922338" y="4113949"/>
            <a:ext cx="22517101" cy="0"/>
          </a:xfrm>
          <a:prstGeom prst="line">
            <a:avLst/>
          </a:prstGeom>
          <a:noFill/>
          <a:ln w="22225" cap="flat">
            <a:solidFill>
              <a:srgbClr val="00A3E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2FBF399-2052-2D47-BABC-1503C6D819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2338" y="11053493"/>
            <a:ext cx="7683501" cy="1748107"/>
          </a:xfrm>
          <a:prstGeom prst="rect">
            <a:avLst/>
          </a:prstGeom>
          <a:noFill/>
          <a:ln>
            <a:solidFill>
              <a:srgbClr val="000000">
                <a:alpha val="35000"/>
              </a:srgbClr>
            </a:solidFill>
          </a:ln>
        </p:spPr>
        <p:txBody>
          <a:bodyPr lIns="1872000" tIns="360000" rIns="503999" bIns="36000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3200" b="0" i="0">
                <a:solidFill>
                  <a:srgbClr val="00A3E3"/>
                </a:solidFill>
                <a:latin typeface="Akkurat" panose="02000503040000020004" pitchFamily="2" charset="77"/>
              </a:defRPr>
            </a:lvl1pPr>
            <a:lvl2pPr marL="444500" indent="0">
              <a:buNone/>
              <a:defRPr sz="3200" b="0" i="0">
                <a:latin typeface="Akkurat" panose="02000503040000020004" pitchFamily="2" charset="77"/>
              </a:defRPr>
            </a:lvl2pPr>
            <a:lvl3pPr marL="889000" indent="0">
              <a:buNone/>
              <a:defRPr sz="3200" b="0" i="0">
                <a:latin typeface="Akkurat" panose="02000503040000020004" pitchFamily="2" charset="77"/>
              </a:defRPr>
            </a:lvl3pPr>
            <a:lvl4pPr marL="1333500" indent="0">
              <a:buNone/>
              <a:defRPr sz="3200" b="0" i="0">
                <a:latin typeface="Akkurat" panose="02000503040000020004" pitchFamily="2" charset="77"/>
              </a:defRPr>
            </a:lvl4pPr>
            <a:lvl5pPr marL="1778000" indent="0">
              <a:buNone/>
              <a:defRPr sz="32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0ECAA-042D-8E40-9C05-29152B0E291E}"/>
              </a:ext>
            </a:extLst>
          </p:cNvPr>
          <p:cNvSpPr txBox="1"/>
          <p:nvPr userDrawn="1"/>
        </p:nvSpPr>
        <p:spPr>
          <a:xfrm>
            <a:off x="946917" y="10392350"/>
            <a:ext cx="2337178" cy="52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" panose="02000503040000020004" pitchFamily="2" charset="77"/>
                <a:ea typeface="Helvetica Neue"/>
                <a:cs typeface="Helvetica Neue"/>
                <a:sym typeface="Helvetica Neue"/>
              </a:rPr>
              <a:t>Contact person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5AE24E-4403-4984-BB85-F89538B5D2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729995" y="11955737"/>
            <a:ext cx="5248529" cy="511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>
                <a:latin typeface="Akkurat" panose="02000503000000000000" pitchFamily="2" charset="0"/>
              </a:defRPr>
            </a:lvl1pPr>
          </a:lstStyle>
          <a:p>
            <a:pPr lvl="0"/>
            <a:r>
              <a:rPr lang="en-US" dirty="0"/>
              <a:t>Organization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959936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18735" y="13073062"/>
            <a:ext cx="537005" cy="482823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Akkurat-Light" panose="02000303000000000000" pitchFamily="2" charset="0"/>
                <a:ea typeface="Akkurat-Light" panose="02000303000000000000" pitchFamily="2" charset="0"/>
                <a:cs typeface="Akkurat-Light" panose="02000303000000000000" pitchFamily="2" charset="0"/>
                <a:sym typeface="Helvetica Neue Light"/>
              </a:defRPr>
            </a:lvl1pPr>
          </a:lstStyle>
          <a:p>
            <a:fld id="{86CB4B4D-7CA3-9044-876B-883B54F8677D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8C9538-E20F-4A17-BFFD-2C5F9CD58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70" r:id="rId3"/>
    <p:sldLayoutId id="2147483671" r:id="rId4"/>
    <p:sldLayoutId id="2147483672" r:id="rId5"/>
    <p:sldLayoutId id="2147483662" r:id="rId6"/>
    <p:sldLayoutId id="2147483666" r:id="rId7"/>
    <p:sldLayoutId id="2147483667" r:id="rId8"/>
    <p:sldLayoutId id="2147483669" r:id="rId9"/>
    <p:sldLayoutId id="2147483661" r:id="rId10"/>
    <p:sldLayoutId id="2147483663" r:id="rId11"/>
    <p:sldLayoutId id="2147483664" r:id="rId12"/>
    <p:sldLayoutId id="2147483675" r:id="rId13"/>
    <p:sldLayoutId id="2147483673" r:id="rId14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 typeface="Wingdings 2" panose="05020102010507070707" pitchFamily="18" charset="2"/>
        <a:buChar char="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Akkurat-Light" panose="02000303000000000000" pitchFamily="2" charset="0"/>
          <a:ea typeface="Akkurat-Light" panose="02000303000000000000" pitchFamily="2" charset="0"/>
          <a:cs typeface="Akkurat-Light" panose="02000303000000000000" pitchFamily="2" charset="0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3556000" marR="0" indent="0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476" userDrawn="1">
          <p15:clr>
            <a:srgbClr val="F26B43"/>
          </p15:clr>
        </p15:guide>
        <p15:guide id="2" pos="7861" userDrawn="1">
          <p15:clr>
            <a:srgbClr val="F26B43"/>
          </p15:clr>
        </p15:guide>
        <p15:guide id="3" pos="581" userDrawn="1">
          <p15:clr>
            <a:srgbClr val="F26B43"/>
          </p15:clr>
        </p15:guide>
        <p15:guide id="4" pos="14756" userDrawn="1">
          <p15:clr>
            <a:srgbClr val="F26B43"/>
          </p15:clr>
        </p15:guide>
        <p15:guide id="5" pos="3847" userDrawn="1">
          <p15:clr>
            <a:srgbClr val="F26B43"/>
          </p15:clr>
        </p15:guide>
        <p15:guide id="6" pos="4233" userDrawn="1">
          <p15:clr>
            <a:srgbClr val="F26B43"/>
          </p15:clr>
        </p15:guide>
        <p15:guide id="7" pos="11127" userDrawn="1">
          <p15:clr>
            <a:srgbClr val="F26B43"/>
          </p15:clr>
        </p15:guide>
        <p15:guide id="8" pos="11513" userDrawn="1">
          <p15:clr>
            <a:srgbClr val="F26B43"/>
          </p15:clr>
        </p15:guide>
        <p15:guide id="9" pos="1398" userDrawn="1">
          <p15:clr>
            <a:srgbClr val="F26B43"/>
          </p15:clr>
        </p15:guide>
        <p15:guide id="10" pos="1783" userDrawn="1">
          <p15:clr>
            <a:srgbClr val="F26B43"/>
          </p15:clr>
        </p15:guide>
        <p15:guide id="11" pos="2622" userDrawn="1">
          <p15:clr>
            <a:srgbClr val="F26B43"/>
          </p15:clr>
        </p15:guide>
        <p15:guide id="12" pos="3031" userDrawn="1">
          <p15:clr>
            <a:srgbClr val="F26B43"/>
          </p15:clr>
        </p15:guide>
        <p15:guide id="13" pos="5072" userDrawn="1">
          <p15:clr>
            <a:srgbClr val="F26B43"/>
          </p15:clr>
        </p15:guide>
        <p15:guide id="14" pos="5435" userDrawn="1">
          <p15:clr>
            <a:srgbClr val="F26B43"/>
          </p15:clr>
        </p15:guide>
        <p15:guide id="15" pos="6251" userDrawn="1">
          <p15:clr>
            <a:srgbClr val="F26B43"/>
          </p15:clr>
        </p15:guide>
        <p15:guide id="16" pos="6659" userDrawn="1">
          <p15:clr>
            <a:srgbClr val="F26B43"/>
          </p15:clr>
        </p15:guide>
        <p15:guide id="17" pos="8701" userDrawn="1">
          <p15:clr>
            <a:srgbClr val="F26B43"/>
          </p15:clr>
        </p15:guide>
        <p15:guide id="18" pos="9063" userDrawn="1">
          <p15:clr>
            <a:srgbClr val="F26B43"/>
          </p15:clr>
        </p15:guide>
        <p15:guide id="19" pos="9925" userDrawn="1">
          <p15:clr>
            <a:srgbClr val="F26B43"/>
          </p15:clr>
        </p15:guide>
        <p15:guide id="20" pos="10288" userDrawn="1">
          <p15:clr>
            <a:srgbClr val="F26B43"/>
          </p15:clr>
        </p15:guide>
        <p15:guide id="21" pos="12329" userDrawn="1">
          <p15:clr>
            <a:srgbClr val="F26B43"/>
          </p15:clr>
        </p15:guide>
        <p15:guide id="22" pos="12738" userDrawn="1">
          <p15:clr>
            <a:srgbClr val="F26B43"/>
          </p15:clr>
        </p15:guide>
        <p15:guide id="23" pos="13554" userDrawn="1">
          <p15:clr>
            <a:srgbClr val="F26B43"/>
          </p15:clr>
        </p15:guide>
        <p15:guide id="24" pos="13917" userDrawn="1">
          <p15:clr>
            <a:srgbClr val="F26B43"/>
          </p15:clr>
        </p15:guide>
        <p15:guide id="25" orient="horz" pos="20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.columbia.edu/~gelman/research/published/multi2.pdf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A76C-2A35-F341-ACEF-2402774E17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Applied Regression and Multi-Level Modelling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4E1677-5E60-184A-A038-A6C21E3875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Vincent van Hees</a:t>
            </a:r>
          </a:p>
          <a:p>
            <a:r>
              <a:rPr lang="en-US" dirty="0"/>
              <a:t>Statistics Interest Group, Amsterdam, 02/08/2018</a:t>
            </a:r>
          </a:p>
        </p:txBody>
      </p:sp>
    </p:spTree>
    <p:extLst>
      <p:ext uri="{BB962C8B-B14F-4D97-AF65-F5344CB8AC3E}">
        <p14:creationId xmlns:p14="http://schemas.microsoft.com/office/powerpoint/2010/main" val="380850966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485AF8-A85C-40DC-AA3A-F11BE399B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FECCA-5547-4A9B-BF22-FFC1AB1C52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 up of text on a black background&#10;&#10;Description generated with very high confidence">
            <a:extLst>
              <a:ext uri="{FF2B5EF4-FFF2-40B4-BE49-F238E27FC236}">
                <a16:creationId xmlns:a16="http://schemas.microsoft.com/office/drawing/2014/main" id="{E31F325D-6B24-4A32-911A-17CE0A84F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26"/>
            <a:ext cx="24212550" cy="1320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544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0F29B6-0A70-4452-B3AD-0B61E6740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EC418-2709-40A0-9FBA-FD49000578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D4B76972-E802-47C4-B5B6-75AE33B9E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174450" cy="131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947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D6A3B-B9D9-4BA6-959E-711F413715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Background – When to use regression analysis?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96A72-7ABA-49B5-889B-3106D4C158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9748" y="1809750"/>
            <a:ext cx="22465401" cy="11144250"/>
          </a:xfrm>
        </p:spPr>
        <p:txBody>
          <a:bodyPr>
            <a:noAutofit/>
          </a:bodyPr>
          <a:lstStyle/>
          <a:p>
            <a:r>
              <a:rPr lang="en-US" sz="4800" b="1" dirty="0" err="1"/>
              <a:t>HumanEnergyExpenditure</a:t>
            </a:r>
            <a:r>
              <a:rPr lang="en-US" sz="4800" b="1" dirty="0"/>
              <a:t> ~ </a:t>
            </a:r>
            <a:r>
              <a:rPr lang="en-US" sz="4800" b="1" dirty="0" err="1"/>
              <a:t>BodyMovement</a:t>
            </a:r>
            <a:r>
              <a:rPr lang="en-US" sz="4800" b="1" dirty="0"/>
              <a:t> + </a:t>
            </a:r>
            <a:r>
              <a:rPr lang="en-US" sz="4800" b="1" dirty="0" err="1"/>
              <a:t>BodyWeight</a:t>
            </a:r>
            <a:r>
              <a:rPr lang="en-US" sz="4800" b="1" dirty="0"/>
              <a:t> + Age + Handedness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What measurements are needed for reasonable estimation?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Does the model fit theory? If not, is there something wrong with the data?</a:t>
            </a:r>
          </a:p>
          <a:p>
            <a:endParaRPr lang="en-US" sz="4800" b="1" dirty="0"/>
          </a:p>
          <a:p>
            <a:r>
              <a:rPr lang="en-US" sz="4800" b="1" dirty="0" err="1"/>
              <a:t>ErrorSleepClassification</a:t>
            </a:r>
            <a:r>
              <a:rPr lang="en-US" sz="4800" b="1" dirty="0"/>
              <a:t> ~ Weekday + Season + Age + Sex</a:t>
            </a:r>
          </a:p>
          <a:p>
            <a:pPr marL="571500" indent="-571500">
              <a:buFontTx/>
              <a:buChar char="-"/>
            </a:pPr>
            <a:r>
              <a:rPr lang="en-US" sz="3200" dirty="0"/>
              <a:t>In what parts of the data do we expect large errors?</a:t>
            </a:r>
          </a:p>
          <a:p>
            <a:endParaRPr lang="nl-NL" sz="4800" b="1" dirty="0"/>
          </a:p>
          <a:p>
            <a:r>
              <a:rPr lang="nl-NL" sz="4800" b="1" dirty="0"/>
              <a:t>HealthRisk ~ AlcoholConsumption + EducationLevel</a:t>
            </a:r>
          </a:p>
          <a:p>
            <a:pPr marL="857250" indent="-857250">
              <a:buFontTx/>
              <a:buChar char="-"/>
            </a:pPr>
            <a:r>
              <a:rPr lang="nl-NL" sz="3200" dirty="0"/>
              <a:t>Associations and dending on study design causality</a:t>
            </a:r>
            <a:endParaRPr lang="en-US" sz="3200" dirty="0"/>
          </a:p>
          <a:p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3776304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EDC23-CABC-4EB8-AF76-029C6E04D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What is multilevel regression?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FBD09-87BB-44E7-AF6F-CAE0B7B0F9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nl-NL" sz="4400" dirty="0"/>
              <a:t>A multilevel model is a regression in which the model coefficients are given a probability model:</a:t>
            </a:r>
          </a:p>
          <a:p>
            <a:r>
              <a:rPr lang="nl-NL" sz="4400" b="1" dirty="0"/>
              <a:t>Y</a:t>
            </a:r>
            <a:r>
              <a:rPr lang="nl-NL" sz="4400" b="1" baseline="-25000" dirty="0"/>
              <a:t>i</a:t>
            </a:r>
            <a:r>
              <a:rPr lang="nl-NL" sz="4400" b="1" dirty="0"/>
              <a:t> = a</a:t>
            </a:r>
            <a:r>
              <a:rPr lang="nl-NL" sz="4400" b="1" baseline="-25000" dirty="0"/>
              <a:t>j</a:t>
            </a:r>
            <a:r>
              <a:rPr lang="nl-NL" sz="4400" b="1" dirty="0"/>
              <a:t> + B</a:t>
            </a:r>
            <a:r>
              <a:rPr lang="nl-NL" sz="4400" b="1" baseline="-25000" dirty="0"/>
              <a:t>j</a:t>
            </a:r>
            <a:r>
              <a:rPr lang="nl-NL" sz="4400" b="1" dirty="0"/>
              <a:t> x</a:t>
            </a:r>
            <a:r>
              <a:rPr lang="nl-NL" sz="4400" b="1" baseline="-25000" dirty="0"/>
              <a:t>i</a:t>
            </a:r>
            <a:r>
              <a:rPr lang="nl-NL" sz="4400" b="1" dirty="0"/>
              <a:t> + error</a:t>
            </a:r>
            <a:r>
              <a:rPr lang="nl-NL" sz="4400" dirty="0"/>
              <a:t>		(compared with linear regression: Y</a:t>
            </a:r>
            <a:r>
              <a:rPr lang="nl-NL" sz="4400" baseline="-25000" dirty="0"/>
              <a:t>i</a:t>
            </a:r>
            <a:r>
              <a:rPr lang="nl-NL" sz="4400" dirty="0"/>
              <a:t> = a + B x</a:t>
            </a:r>
            <a:r>
              <a:rPr lang="nl-NL" sz="4400" baseline="-25000" dirty="0"/>
              <a:t>i</a:t>
            </a:r>
            <a:r>
              <a:rPr lang="nl-NL" sz="4400" dirty="0"/>
              <a:t> + error)</a:t>
            </a:r>
          </a:p>
          <a:p>
            <a:r>
              <a:rPr lang="nl-NL" sz="4400" dirty="0"/>
              <a:t>where j is the group</a:t>
            </a:r>
          </a:p>
          <a:p>
            <a:endParaRPr lang="nl-NL" sz="4400" dirty="0"/>
          </a:p>
          <a:p>
            <a:r>
              <a:rPr lang="nl-NL" sz="4400" b="1" dirty="0"/>
              <a:t>Why is this useful?</a:t>
            </a:r>
          </a:p>
          <a:p>
            <a:pPr marL="685800" indent="-685800">
              <a:buFontTx/>
              <a:buChar char="-"/>
            </a:pPr>
            <a:r>
              <a:rPr lang="nl-NL" sz="4400" dirty="0"/>
              <a:t>Helps to learn about effects that vary by group</a:t>
            </a:r>
          </a:p>
          <a:p>
            <a:pPr marL="685800" indent="-685800">
              <a:buFontTx/>
              <a:buChar char="-"/>
            </a:pPr>
            <a:r>
              <a:rPr lang="nl-NL" sz="4400"/>
              <a:t>Can handle: </a:t>
            </a:r>
            <a:r>
              <a:rPr lang="nl-NL" sz="4400" dirty="0"/>
              <a:t>many levels of data, unbalanced sample sizes, </a:t>
            </a:r>
            <a:r>
              <a:rPr lang="nl-NL" sz="4400"/>
              <a:t>and many input </a:t>
            </a:r>
            <a:r>
              <a:rPr lang="nl-NL" sz="4400" dirty="0"/>
              <a:t>variables.</a:t>
            </a:r>
          </a:p>
          <a:p>
            <a:pPr marL="685800" indent="-685800">
              <a:buFontTx/>
              <a:buChar char="-"/>
            </a:pPr>
            <a:endParaRPr lang="nl-NL" sz="4400" dirty="0"/>
          </a:p>
        </p:txBody>
      </p:sp>
    </p:spTree>
    <p:extLst>
      <p:ext uri="{BB962C8B-B14F-4D97-AF65-F5344CB8AC3E}">
        <p14:creationId xmlns:p14="http://schemas.microsoft.com/office/powerpoint/2010/main" val="1639451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A845AB-5219-49F5-B35C-F4AF7E5283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 terminology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B4E4F-4BB8-4C47-9ED8-49A03E644F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7200" b="1" dirty="0"/>
              <a:t>Fixed effects:</a:t>
            </a:r>
          </a:p>
          <a:p>
            <a:pPr marL="685800" indent="-685800">
              <a:buFontTx/>
              <a:buChar char="-"/>
            </a:pPr>
            <a:r>
              <a:rPr lang="en-US" sz="4800" dirty="0"/>
              <a:t>One model across all groups</a:t>
            </a:r>
          </a:p>
          <a:p>
            <a:r>
              <a:rPr lang="en-US" sz="7200" b="1" dirty="0"/>
              <a:t>Random effects:</a:t>
            </a:r>
          </a:p>
          <a:p>
            <a:pPr marL="685800" indent="-685800">
              <a:buFontTx/>
              <a:buChar char="-"/>
            </a:pPr>
            <a:r>
              <a:rPr lang="en-US" sz="4800" dirty="0"/>
              <a:t>Varying y-intercept across groups</a:t>
            </a:r>
          </a:p>
          <a:p>
            <a:pPr marL="685800" indent="-685800">
              <a:buFontTx/>
              <a:buChar char="-"/>
            </a:pPr>
            <a:r>
              <a:rPr lang="en-US" sz="4800" dirty="0"/>
              <a:t>Varying slope across groups</a:t>
            </a:r>
          </a:p>
          <a:p>
            <a:r>
              <a:rPr lang="en-US" sz="7200" b="1" dirty="0"/>
              <a:t>Nested versus Non-nested models</a:t>
            </a:r>
          </a:p>
        </p:txBody>
      </p:sp>
    </p:spTree>
    <p:extLst>
      <p:ext uri="{BB962C8B-B14F-4D97-AF65-F5344CB8AC3E}">
        <p14:creationId xmlns:p14="http://schemas.microsoft.com/office/powerpoint/2010/main" val="280357118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45656-D448-4D01-B7BA-D2102930E2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1918" y="2962848"/>
            <a:ext cx="17574682" cy="1509761"/>
          </a:xfrm>
        </p:spPr>
        <p:txBody>
          <a:bodyPr>
            <a:normAutofit fontScale="25000" lnSpcReduction="20000"/>
          </a:bodyPr>
          <a:lstStyle/>
          <a:p>
            <a:r>
              <a:rPr lang="en-US" sz="21600" dirty="0"/>
              <a:t>Example in R… from the book Gelman and Hill 2007</a:t>
            </a:r>
          </a:p>
          <a:p>
            <a:endParaRPr lang="en-US" dirty="0"/>
          </a:p>
          <a:p>
            <a:r>
              <a:rPr lang="en-US" sz="9600" dirty="0"/>
              <a:t>See also: </a:t>
            </a:r>
            <a:r>
              <a:rPr lang="en-US" sz="9600" dirty="0">
                <a:hlinkClick r:id="rId2"/>
              </a:rPr>
              <a:t>http://www.stat.columbia.edu/~gelman/research/published/multi2.pdf</a:t>
            </a:r>
            <a:endParaRPr lang="en-US" sz="9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297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409C6-85CC-4E4E-A76A-CB8A57B72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Kid IQ: Chapter 3 from Gelman and Hill 2007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6EDD9E-F5C8-48A1-8EF4-228211E12A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How does IQ test score in kids related to mother?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/>
              <a:t>Whether mother graduated from high school (1) or not (0)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/>
              <a:t>IQ of mother (continuous)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400" dirty="0"/>
          </a:p>
          <a:p>
            <a:r>
              <a:rPr lang="en-US" sz="4400" dirty="0"/>
              <a:t>Goal: Estimate distribution of radon levels across counties</a:t>
            </a:r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957787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42233822-E984-4C07-8A10-ED853E02257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" t="2227" r="1" b="-1663"/>
          <a:stretch/>
        </p:blipFill>
        <p:spPr>
          <a:xfrm>
            <a:off x="1" y="457200"/>
            <a:ext cx="24384000" cy="13125449"/>
          </a:xfrm>
        </p:spPr>
      </p:pic>
    </p:spTree>
    <p:extLst>
      <p:ext uri="{BB962C8B-B14F-4D97-AF65-F5344CB8AC3E}">
        <p14:creationId xmlns:p14="http://schemas.microsoft.com/office/powerpoint/2010/main" val="214742930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409C6-85CC-4E4E-A76A-CB8A57B726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Radon measurements: Chapter 12 and 13 from Gelman and Hill 2017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6EDD9E-F5C8-48A1-8EF4-228211E12A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Measurement of radon (A gas that may cause cancer):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/>
              <a:t>Individual homes throughout the U.S.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/>
              <a:t>Measured </a:t>
            </a:r>
            <a:r>
              <a:rPr lang="en-US" sz="4400" dirty="0"/>
              <a:t>either in the basement (0) or ground floor (1)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/>
              <a:t>80 counties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/>
              <a:t>Known Uranium level in the soil of the county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400" dirty="0"/>
          </a:p>
          <a:p>
            <a:r>
              <a:rPr lang="en-US" sz="4400" dirty="0"/>
              <a:t>Goal: Estimate distribution of radon levels across counties</a:t>
            </a:r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899134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5E6A5-BB83-4F8F-B040-993569CEEF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1EE72-C96E-4498-8A60-D56065071C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E0F5D5A4-B9E5-495F-B16A-F9D4D98AF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30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4703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kkurat">
      <a:majorFont>
        <a:latin typeface="Akkurat-Bold"/>
        <a:ea typeface="Helvetica Neue Medium"/>
        <a:cs typeface="Helvetica Neue Medium"/>
      </a:majorFont>
      <a:minorFont>
        <a:latin typeface="Akkurat-Light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4F217B6DCBAE46AC4A63ED982DCB03" ma:contentTypeVersion="5" ma:contentTypeDescription="Create a new document." ma:contentTypeScope="" ma:versionID="f736ca50634bd702796521f6052f0c18">
  <xsd:schema xmlns:xsd="http://www.w3.org/2001/XMLSchema" xmlns:xs="http://www.w3.org/2001/XMLSchema" xmlns:p="http://schemas.microsoft.com/office/2006/metadata/properties" xmlns:ns2="d524e8e6-9967-4aee-9f44-a119181d2657" xmlns:ns3="d0ce14b4-296e-49b5-89d1-87b1b19d123a" xmlns:ns4="6f35d0f1-6b87-42ba-ba3e-91c0d4d98947" targetNamespace="http://schemas.microsoft.com/office/2006/metadata/properties" ma:root="true" ma:fieldsID="c41f07d9b7ac35aa3dacb40e0417c5ef" ns2:_="" ns3:_="" ns4:_="">
    <xsd:import namespace="d524e8e6-9967-4aee-9f44-a119181d2657"/>
    <xsd:import namespace="d0ce14b4-296e-49b5-89d1-87b1b19d123a"/>
    <xsd:import namespace="6f35d0f1-6b87-42ba-ba3e-91c0d4d9894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4e8e6-9967-4aee-9f44-a119181d265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ce14b4-296e-49b5-89d1-87b1b19d123a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35d0f1-6b87-42ba-ba3e-91c0d4d989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6A7CCD-A11C-4850-818E-156FE42B0780}">
  <ds:schemaRefs>
    <ds:schemaRef ds:uri="6f35d0f1-6b87-42ba-ba3e-91c0d4d98947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524e8e6-9967-4aee-9f44-a119181d2657"/>
    <ds:schemaRef ds:uri="http://purl.org/dc/terms/"/>
    <ds:schemaRef ds:uri="d0ce14b4-296e-49b5-89d1-87b1b19d123a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3E7C6A9-777E-4BE8-A61C-33AD10CD69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0F3CBD-CB6B-40FB-9992-6451EF85F9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24e8e6-9967-4aee-9f44-a119181d2657"/>
    <ds:schemaRef ds:uri="d0ce14b4-296e-49b5-89d1-87b1b19d123a"/>
    <ds:schemaRef ds:uri="6f35d0f1-6b87-42ba-ba3e-91c0d4d989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4792</TotalTime>
  <Words>293</Words>
  <Application>Microsoft Office PowerPoint</Application>
  <PresentationFormat>Custom</PresentationFormat>
  <Paragraphs>47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Akkurat-Light</vt:lpstr>
      <vt:lpstr>Wingdings 2</vt:lpstr>
      <vt:lpstr>Arial</vt:lpstr>
      <vt:lpstr>Akkurat-Bold</vt:lpstr>
      <vt:lpstr>Akkurat</vt:lpstr>
      <vt:lpstr>Helvetica Neue Medium</vt:lpstr>
      <vt:lpstr>Helvetica Neue</vt:lpstr>
      <vt:lpstr>Helvetica Neue Light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Lode Kulik</dc:creator>
  <cp:lastModifiedBy>Vincent van Hees</cp:lastModifiedBy>
  <cp:revision>160</cp:revision>
  <dcterms:modified xsi:type="dcterms:W3CDTF">2018-08-02T10:02:23Z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0x010100B34F217B6DCBAE46AC4A63ED982DCB03</vt:lpwstr>
  </property>
</Properties>
</file>